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8" r:id="rId2"/>
  </p:sldMasterIdLst>
  <p:notesMasterIdLst>
    <p:notesMasterId r:id="rId10"/>
  </p:notesMasterIdLst>
  <p:handoutMasterIdLst>
    <p:handoutMasterId r:id="rId11"/>
  </p:handoutMasterIdLst>
  <p:sldIdLst>
    <p:sldId id="256" r:id="rId3"/>
    <p:sldId id="334" r:id="rId4"/>
    <p:sldId id="335" r:id="rId5"/>
    <p:sldId id="336" r:id="rId6"/>
    <p:sldId id="337" r:id="rId7"/>
    <p:sldId id="338" r:id="rId8"/>
    <p:sldId id="33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101" d="100"/>
          <a:sy n="101" d="100"/>
        </p:scale>
        <p:origin x="103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CA4507F7-A1CF-4C05-BEFE-A1852C3CFE4A}"/>
    <pc:docChg chg="custSel mod modSld">
      <pc:chgData name="Sarah Gothard" userId="0e53f415fda5f162" providerId="LiveId" clId="{CA4507F7-A1CF-4C05-BEFE-A1852C3CFE4A}" dt="2019-10-28T00:39:47.553" v="6" actId="26606"/>
      <pc:docMkLst>
        <pc:docMk/>
      </pc:docMkLst>
      <pc:sldChg chg="addSp modSp mod setBg">
        <pc:chgData name="Sarah Gothard" userId="0e53f415fda5f162" providerId="LiveId" clId="{CA4507F7-A1CF-4C05-BEFE-A1852C3CFE4A}" dt="2019-10-28T00:39:27.138" v="0" actId="26606"/>
        <pc:sldMkLst>
          <pc:docMk/>
          <pc:sldMk cId="3995330090" sldId="256"/>
        </pc:sldMkLst>
        <pc:spChg chg="mod ord">
          <ac:chgData name="Sarah Gothard" userId="0e53f415fda5f162" providerId="LiveId" clId="{CA4507F7-A1CF-4C05-BEFE-A1852C3CFE4A}" dt="2019-10-28T00:39:27.138" v="0" actId="26606"/>
          <ac:spMkLst>
            <pc:docMk/>
            <pc:sldMk cId="3995330090" sldId="256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8T00:39:27.138" v="0" actId="26606"/>
          <ac:spMkLst>
            <pc:docMk/>
            <pc:sldMk cId="3995330090" sldId="256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8T00:39:27.138" v="0" actId="26606"/>
          <ac:spMkLst>
            <pc:docMk/>
            <pc:sldMk cId="3995330090" sldId="256"/>
            <ac:spMk id="11" creationId="{CB44330D-EA18-4254-AA95-EB49948539B8}"/>
          </ac:spMkLst>
        </pc:spChg>
        <pc:picChg chg="mod">
          <ac:chgData name="Sarah Gothard" userId="0e53f415fda5f162" providerId="LiveId" clId="{CA4507F7-A1CF-4C05-BEFE-A1852C3CFE4A}" dt="2019-10-28T00:39:27.138" v="0" actId="26606"/>
          <ac:picMkLst>
            <pc:docMk/>
            <pc:sldMk cId="3995330090" sldId="256"/>
            <ac:picMk id="2" creationId="{13A3E752-F814-4CBD-A761-0FD203FAC48C}"/>
          </ac:picMkLst>
        </pc:picChg>
      </pc:sldChg>
      <pc:sldChg chg="addSp modSp mod setBg">
        <pc:chgData name="Sarah Gothard" userId="0e53f415fda5f162" providerId="LiveId" clId="{CA4507F7-A1CF-4C05-BEFE-A1852C3CFE4A}" dt="2019-10-28T00:39:31.104" v="1" actId="26606"/>
        <pc:sldMkLst>
          <pc:docMk/>
          <pc:sldMk cId="3156584385" sldId="265"/>
        </pc:sldMkLst>
        <pc:spChg chg="mod ord">
          <ac:chgData name="Sarah Gothard" userId="0e53f415fda5f162" providerId="LiveId" clId="{CA4507F7-A1CF-4C05-BEFE-A1852C3CFE4A}" dt="2019-10-28T00:39:31.104" v="1" actId="26606"/>
          <ac:spMkLst>
            <pc:docMk/>
            <pc:sldMk cId="3156584385" sldId="265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8T00:39:31.104" v="1" actId="26606"/>
          <ac:spMkLst>
            <pc:docMk/>
            <pc:sldMk cId="3156584385" sldId="265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8T00:39:31.104" v="1" actId="26606"/>
          <ac:spMkLst>
            <pc:docMk/>
            <pc:sldMk cId="3156584385" sldId="265"/>
            <ac:spMk id="11" creationId="{CB44330D-EA18-4254-AA95-EB49948539B8}"/>
          </ac:spMkLst>
        </pc:spChg>
        <pc:picChg chg="mod">
          <ac:chgData name="Sarah Gothard" userId="0e53f415fda5f162" providerId="LiveId" clId="{CA4507F7-A1CF-4C05-BEFE-A1852C3CFE4A}" dt="2019-10-28T00:39:31.104" v="1" actId="26606"/>
          <ac:picMkLst>
            <pc:docMk/>
            <pc:sldMk cId="3156584385" sldId="265"/>
            <ac:picMk id="3" creationId="{8E728403-1D08-4DC0-A0F7-F9657CC98CF8}"/>
          </ac:picMkLst>
        </pc:picChg>
      </pc:sldChg>
      <pc:sldChg chg="addSp modSp mod setBg">
        <pc:chgData name="Sarah Gothard" userId="0e53f415fda5f162" providerId="LiveId" clId="{CA4507F7-A1CF-4C05-BEFE-A1852C3CFE4A}" dt="2019-10-28T00:39:34.117" v="2" actId="26606"/>
        <pc:sldMkLst>
          <pc:docMk/>
          <pc:sldMk cId="1482158247" sldId="266"/>
        </pc:sldMkLst>
        <pc:spChg chg="mod ord">
          <ac:chgData name="Sarah Gothard" userId="0e53f415fda5f162" providerId="LiveId" clId="{CA4507F7-A1CF-4C05-BEFE-A1852C3CFE4A}" dt="2019-10-28T00:39:34.117" v="2" actId="26606"/>
          <ac:spMkLst>
            <pc:docMk/>
            <pc:sldMk cId="1482158247" sldId="266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8T00:39:34.117" v="2" actId="26606"/>
          <ac:spMkLst>
            <pc:docMk/>
            <pc:sldMk cId="1482158247" sldId="266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8T00:39:34.117" v="2" actId="26606"/>
          <ac:spMkLst>
            <pc:docMk/>
            <pc:sldMk cId="1482158247" sldId="266"/>
            <ac:spMk id="11" creationId="{CB44330D-EA18-4254-AA95-EB49948539B8}"/>
          </ac:spMkLst>
        </pc:spChg>
        <pc:picChg chg="mod">
          <ac:chgData name="Sarah Gothard" userId="0e53f415fda5f162" providerId="LiveId" clId="{CA4507F7-A1CF-4C05-BEFE-A1852C3CFE4A}" dt="2019-10-28T00:39:34.117" v="2" actId="26606"/>
          <ac:picMkLst>
            <pc:docMk/>
            <pc:sldMk cId="1482158247" sldId="266"/>
            <ac:picMk id="2" creationId="{9AD38FE5-B932-4D0F-8844-EA302E9CE200}"/>
          </ac:picMkLst>
        </pc:picChg>
      </pc:sldChg>
      <pc:sldChg chg="addSp modSp mod setBg">
        <pc:chgData name="Sarah Gothard" userId="0e53f415fda5f162" providerId="LiveId" clId="{CA4507F7-A1CF-4C05-BEFE-A1852C3CFE4A}" dt="2019-10-28T00:39:36.845" v="3" actId="26606"/>
        <pc:sldMkLst>
          <pc:docMk/>
          <pc:sldMk cId="915333566" sldId="267"/>
        </pc:sldMkLst>
        <pc:spChg chg="mod ord">
          <ac:chgData name="Sarah Gothard" userId="0e53f415fda5f162" providerId="LiveId" clId="{CA4507F7-A1CF-4C05-BEFE-A1852C3CFE4A}" dt="2019-10-28T00:39:36.845" v="3" actId="26606"/>
          <ac:spMkLst>
            <pc:docMk/>
            <pc:sldMk cId="915333566" sldId="267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8T00:39:36.845" v="3" actId="26606"/>
          <ac:spMkLst>
            <pc:docMk/>
            <pc:sldMk cId="915333566" sldId="267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8T00:39:36.845" v="3" actId="26606"/>
          <ac:spMkLst>
            <pc:docMk/>
            <pc:sldMk cId="915333566" sldId="267"/>
            <ac:spMk id="11" creationId="{CB44330D-EA18-4254-AA95-EB49948539B8}"/>
          </ac:spMkLst>
        </pc:spChg>
        <pc:picChg chg="mod">
          <ac:chgData name="Sarah Gothard" userId="0e53f415fda5f162" providerId="LiveId" clId="{CA4507F7-A1CF-4C05-BEFE-A1852C3CFE4A}" dt="2019-10-28T00:39:36.845" v="3" actId="26606"/>
          <ac:picMkLst>
            <pc:docMk/>
            <pc:sldMk cId="915333566" sldId="267"/>
            <ac:picMk id="3" creationId="{66FE1E21-D510-4345-96D4-1FBED13AB41D}"/>
          </ac:picMkLst>
        </pc:picChg>
      </pc:sldChg>
      <pc:sldChg chg="addSp modSp mod setBg">
        <pc:chgData name="Sarah Gothard" userId="0e53f415fda5f162" providerId="LiveId" clId="{CA4507F7-A1CF-4C05-BEFE-A1852C3CFE4A}" dt="2019-10-28T00:39:41.299" v="4" actId="26606"/>
        <pc:sldMkLst>
          <pc:docMk/>
          <pc:sldMk cId="4222792918" sldId="268"/>
        </pc:sldMkLst>
        <pc:spChg chg="mod ord">
          <ac:chgData name="Sarah Gothard" userId="0e53f415fda5f162" providerId="LiveId" clId="{CA4507F7-A1CF-4C05-BEFE-A1852C3CFE4A}" dt="2019-10-28T00:39:41.299" v="4" actId="26606"/>
          <ac:spMkLst>
            <pc:docMk/>
            <pc:sldMk cId="4222792918" sldId="268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8T00:39:41.299" v="4" actId="26606"/>
          <ac:spMkLst>
            <pc:docMk/>
            <pc:sldMk cId="4222792918" sldId="268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8T00:39:41.299" v="4" actId="26606"/>
          <ac:spMkLst>
            <pc:docMk/>
            <pc:sldMk cId="4222792918" sldId="268"/>
            <ac:spMk id="11" creationId="{CB44330D-EA18-4254-AA95-EB49948539B8}"/>
          </ac:spMkLst>
        </pc:spChg>
        <pc:picChg chg="mod">
          <ac:chgData name="Sarah Gothard" userId="0e53f415fda5f162" providerId="LiveId" clId="{CA4507F7-A1CF-4C05-BEFE-A1852C3CFE4A}" dt="2019-10-28T00:39:41.299" v="4" actId="26606"/>
          <ac:picMkLst>
            <pc:docMk/>
            <pc:sldMk cId="4222792918" sldId="268"/>
            <ac:picMk id="2" creationId="{6699117E-FCA0-4D4A-9517-9B7184477C27}"/>
          </ac:picMkLst>
        </pc:picChg>
      </pc:sldChg>
      <pc:sldChg chg="addSp modSp mod setBg">
        <pc:chgData name="Sarah Gothard" userId="0e53f415fda5f162" providerId="LiveId" clId="{CA4507F7-A1CF-4C05-BEFE-A1852C3CFE4A}" dt="2019-10-28T00:39:44.475" v="5" actId="26606"/>
        <pc:sldMkLst>
          <pc:docMk/>
          <pc:sldMk cId="166759520" sldId="269"/>
        </pc:sldMkLst>
        <pc:spChg chg="mod ord">
          <ac:chgData name="Sarah Gothard" userId="0e53f415fda5f162" providerId="LiveId" clId="{CA4507F7-A1CF-4C05-BEFE-A1852C3CFE4A}" dt="2019-10-28T00:39:44.475" v="5" actId="26606"/>
          <ac:spMkLst>
            <pc:docMk/>
            <pc:sldMk cId="166759520" sldId="269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8T00:39:44.475" v="5" actId="26606"/>
          <ac:spMkLst>
            <pc:docMk/>
            <pc:sldMk cId="166759520" sldId="269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8T00:39:44.475" v="5" actId="26606"/>
          <ac:spMkLst>
            <pc:docMk/>
            <pc:sldMk cId="166759520" sldId="269"/>
            <ac:spMk id="11" creationId="{CB44330D-EA18-4254-AA95-EB49948539B8}"/>
          </ac:spMkLst>
        </pc:spChg>
        <pc:picChg chg="mod">
          <ac:chgData name="Sarah Gothard" userId="0e53f415fda5f162" providerId="LiveId" clId="{CA4507F7-A1CF-4C05-BEFE-A1852C3CFE4A}" dt="2019-10-28T00:39:44.475" v="5" actId="26606"/>
          <ac:picMkLst>
            <pc:docMk/>
            <pc:sldMk cId="166759520" sldId="269"/>
            <ac:picMk id="2" creationId="{BDC7FE47-FD63-4E01-892A-22AA69C797F2}"/>
          </ac:picMkLst>
        </pc:picChg>
      </pc:sldChg>
      <pc:sldChg chg="addSp modSp mod setBg">
        <pc:chgData name="Sarah Gothard" userId="0e53f415fda5f162" providerId="LiveId" clId="{CA4507F7-A1CF-4C05-BEFE-A1852C3CFE4A}" dt="2019-10-28T00:39:47.553" v="6" actId="26606"/>
        <pc:sldMkLst>
          <pc:docMk/>
          <pc:sldMk cId="707371871" sldId="270"/>
        </pc:sldMkLst>
        <pc:spChg chg="mod ord">
          <ac:chgData name="Sarah Gothard" userId="0e53f415fda5f162" providerId="LiveId" clId="{CA4507F7-A1CF-4C05-BEFE-A1852C3CFE4A}" dt="2019-10-28T00:39:47.553" v="6" actId="26606"/>
          <ac:spMkLst>
            <pc:docMk/>
            <pc:sldMk cId="707371871" sldId="270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8T00:39:47.553" v="6" actId="26606"/>
          <ac:spMkLst>
            <pc:docMk/>
            <pc:sldMk cId="707371871" sldId="270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8T00:39:47.553" v="6" actId="26606"/>
          <ac:spMkLst>
            <pc:docMk/>
            <pc:sldMk cId="707371871" sldId="270"/>
            <ac:spMk id="11" creationId="{CB44330D-EA18-4254-AA95-EB49948539B8}"/>
          </ac:spMkLst>
        </pc:spChg>
        <pc:picChg chg="mod">
          <ac:chgData name="Sarah Gothard" userId="0e53f415fda5f162" providerId="LiveId" clId="{CA4507F7-A1CF-4C05-BEFE-A1852C3CFE4A}" dt="2019-10-28T00:39:47.553" v="6" actId="26606"/>
          <ac:picMkLst>
            <pc:docMk/>
            <pc:sldMk cId="707371871" sldId="270"/>
            <ac:picMk id="2" creationId="{11FBBC9E-AAF6-4C65-A8A2-64B6144CCA65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67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496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47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8/5/2025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3944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340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45893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397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3287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967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30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411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394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9014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2721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947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8/5/2025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211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549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BA3C41-E1B2-DB06-ED9E-84E6AB9EBF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478" y="2193536"/>
            <a:ext cx="10875043" cy="247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33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A05C3A1-E561-9FB4-6DE1-9049F8D95D4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638783" y="96023"/>
            <a:ext cx="10914434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3B3DE-D3F6-79E0-7435-4364EF5225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C076160-C68E-9632-1171-7883FAE4CA5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829448"/>
            <a:ext cx="12192000" cy="519910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EF0BBC-D35A-094C-7566-2E62793A7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60057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B68F4-BAEC-01BD-9FF9-EE00DEDF4D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A64080C-A2CE-3B58-9D80-25C51973D9F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FB937F-47C7-2319-11F3-664694C90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28922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00DC8-6448-7A23-D5C3-7B8E53A28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F4C66AF-6137-B6BA-D6DD-39357D39619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944359"/>
            <a:ext cx="12192000" cy="49692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D064C3-6F5E-A1FA-9A60-0EF8EADC4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61434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9B206-137F-F3E9-CBA1-33890219F3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77BB13D-809C-23C1-2E92-150B34F197F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371475" y="96023"/>
            <a:ext cx="1144905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AAFFB3-F465-0492-3F90-172DAEA55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5215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987DD-9F0F-C835-D946-81912E475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8BC008D-450B-FBE2-6232-B21309EBC15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704850"/>
            <a:ext cx="12192000" cy="54483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90B3C6-C84F-0BBC-D966-48D8C286A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9607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59</Words>
  <Application>Microsoft Office PowerPoint</Application>
  <PresentationFormat>Widescreen</PresentationFormat>
  <Paragraphs>11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2019-10-28T00:39:47Z</dcterms:created>
  <dcterms:modified xsi:type="dcterms:W3CDTF">2025-08-06T02:07:11Z</dcterms:modified>
</cp:coreProperties>
</file>