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2" r:id="rId3"/>
    <p:sldId id="273" r:id="rId4"/>
    <p:sldId id="274" r:id="rId5"/>
    <p:sldId id="275" r:id="rId6"/>
    <p:sldId id="276" r:id="rId7"/>
    <p:sldId id="280" r:id="rId8"/>
    <p:sldId id="277" r:id="rId9"/>
    <p:sldId id="283" r:id="rId10"/>
    <p:sldId id="28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F5C6C-52A3-E1C7-2B35-B93186996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EE6E4E-06E4-D42D-41CE-B933BF6626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55F25-ABEE-1980-3424-F4570322D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106AA-E383-ED20-870D-CBE871760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7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F36CF-E9A7-286D-DBA8-3B7676C1D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1F522B-02F8-3B83-F208-22448A3774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949EBD-31F9-409C-0E19-F2AF296DDA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1965F-D6E9-DC7E-C713-98FFF75E8A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8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9F86E-CB59-BA9B-F32C-DF47B3049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7387D5-371A-EC5C-5BEC-0EC68D36FA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57F8E2-A89A-8C9B-407A-581BE33B25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4FCD7-ECD1-1308-041E-13026A7563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09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C16C7-6EDE-D704-2608-3658EC58A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35DA7-2D9F-9651-DB59-23AAE900A2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514945-6A6C-2D33-AC73-B2BD5DE7AD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5CAD8-5BD9-6DD4-56FA-7AC7787F89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93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E68C4-ED00-5B03-31E6-EBB21D03A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00F399-1BA6-77E2-3B84-F8AA88FE7E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7E8332-F5F1-81A8-F093-578B582368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205217-0BEB-F635-6F33-691BB2A8BC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48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0D5F2-5CE5-F34C-7630-E664F90EF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3D896-584D-AD0C-2A7A-C112147917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5ECFA0-0C65-F729-FCA0-A4047AA336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27392-4A2A-0302-987A-6A207F012F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46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A4129-42CE-A995-438F-831E115E4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119030-CC50-2513-248E-B0BE21E6BC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979007-5820-B20C-FA99-C068ABF447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08E6CA-AF35-3487-C9F4-7C3D28FACF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1098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40B89-4C93-C599-3064-AED7BE1EB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DB7A7A-8DB3-B62D-1C7D-4C7BDBB8AB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8CBD17-EB97-098E-24F9-5294407AD7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76E570-8BAE-6088-5333-B7C9AED7DF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84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7515-47F3-41DB-A42F-A9039912CD61}" type="datetime1">
              <a:rPr lang="en-US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1232-198D-487C-8BCE-B9FBD0C6CA76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1B5E-1553-49F8-8919-A77AD28563C4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F99B-7AC9-4610-BD04-7535C152A915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1223-872F-4B29-8C14-A26EB20E3DBB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43D2-B831-46FA-B565-DE0A82EF9568}" type="datetime1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C13-4924-499D-8BBE-68A41A46FEC4}" type="datetime1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D60A-1CE1-4B1F-BAE5-5965B4FD48F8}" type="datetime1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8625D-4FF3-4842-89AA-6FDE9DA5AFD0}" type="datetime1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A10-98D0-4D56-893A-77BF97704E5C}" type="datetime1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3827-9845-4EC6-AA27-C0A344C99379}" type="datetime1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D2B6-4408-41DC-850D-A7DDFD432EEE}" type="datetime1">
              <a:rPr lang="en-US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530C6C-5858-B325-38C0-A8F81B3D9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02070"/>
            <a:ext cx="10905066" cy="18538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29F4C-938F-4388-D491-91FCD3CBB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8C1461-7541-2D31-7F96-976F071DC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E84E8E-9163-1B30-9A17-6DAABBEFB7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349"/>
            <a:ext cx="12192000" cy="651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324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9B27F-C005-B165-5A8F-1B0B1ABBC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E2F43B-543D-3A59-23A4-D9BACB660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7E7551-253E-BACB-DBB8-9208D1A987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905"/>
            <a:ext cx="12192000" cy="6490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20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7B5D6-35F4-7ABB-D530-30ED7459E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DF1272-DCDC-3114-09F5-EBDD06FB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1C8748-209C-D2A8-1B02-CB68259274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57595"/>
            <a:ext cx="12192000" cy="374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62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4450C-99BD-7E00-348B-9222A7066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B12BBE-0C1B-C583-8819-A1ED9FDDC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B94C67-34D1-F7BC-BB45-FE5C01F8D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349"/>
            <a:ext cx="12192000" cy="651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834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74952-33C2-5F24-147D-D835AD67D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F07134-7AAB-F28F-1123-4E7069A7C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96E34A-3E81-BC04-8718-EF0552CE2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9649"/>
            <a:ext cx="12192000" cy="6378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643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6AA15-9D12-6C96-85E3-B76ECB0DA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42039-17A5-0DFB-965F-7CD098B7A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1176D2-4CCA-78C8-7DAC-73701924F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85924"/>
            <a:ext cx="12192000" cy="3886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264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0D8C0C-1ABE-4045-A512-1E72E7679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BCC1E4-EFFC-4E19-E81E-52DBE68BC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75" y="0"/>
            <a:ext cx="117708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871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1BDEB-AFFB-C489-7465-822E9257F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5DDCCA-F3AD-07D4-22D8-91B7A9EB6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19235A-801A-353D-FFA3-D55C82059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1685"/>
            <a:ext cx="12192000" cy="6394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556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95E31-6B3A-BCFD-F315-68D4438A0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F5FFC3-0A8B-D3F0-424E-FD1E5349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26898B-A4D8-415E-94C3-0221381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68626"/>
            <a:ext cx="12192000" cy="332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049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71</Words>
  <Application>Microsoft Office PowerPoint</Application>
  <PresentationFormat>Widescreen</PresentationFormat>
  <Paragraphs>20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11</cp:revision>
  <dcterms:created xsi:type="dcterms:W3CDTF">2019-10-21T12:59:19Z</dcterms:created>
  <dcterms:modified xsi:type="dcterms:W3CDTF">2025-06-26T02:31:40Z</dcterms:modified>
</cp:coreProperties>
</file>