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57" r:id="rId2"/>
    <p:sldId id="276" r:id="rId3"/>
    <p:sldId id="277" r:id="rId4"/>
    <p:sldId id="278" r:id="rId5"/>
    <p:sldId id="283" r:id="rId6"/>
    <p:sldId id="279" r:id="rId7"/>
    <p:sldId id="282" r:id="rId8"/>
    <p:sldId id="280" r:id="rId9"/>
    <p:sldId id="28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10C022-5AB7-416F-9A2B-C70074F269F3}" v="5" dt="2021-08-02T02:17:35.545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713" autoAdjust="0"/>
  </p:normalViewPr>
  <p:slideViewPr>
    <p:cSldViewPr snapToGrid="0" showGuides="1">
      <p:cViewPr varScale="1">
        <p:scale>
          <a:sx n="66" d="100"/>
          <a:sy n="66" d="100"/>
        </p:scale>
        <p:origin x="19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F910C022-5AB7-416F-9A2B-C70074F269F3}"/>
    <pc:docChg chg="undo custSel addSld delSld modSld sldOrd">
      <pc:chgData name="Sarah Gothard" userId="0e53f415fda5f162" providerId="LiveId" clId="{F910C022-5AB7-416F-9A2B-C70074F269F3}" dt="2021-08-02T02:26:41.864" v="36" actId="26606"/>
      <pc:docMkLst>
        <pc:docMk/>
      </pc:docMkLst>
      <pc:sldChg chg="addSp delSp modSp mod">
        <pc:chgData name="Sarah Gothard" userId="0e53f415fda5f162" providerId="LiveId" clId="{F910C022-5AB7-416F-9A2B-C70074F269F3}" dt="2021-08-02T02:19:00.200" v="14" actId="26606"/>
        <pc:sldMkLst>
          <pc:docMk/>
          <pc:sldMk cId="2211167003" sldId="257"/>
        </pc:sldMkLst>
        <pc:spChg chg="ord">
          <ac:chgData name="Sarah Gothard" userId="0e53f415fda5f162" providerId="LiveId" clId="{F910C022-5AB7-416F-9A2B-C70074F269F3}" dt="2021-08-02T02:19:00.200" v="14" actId="26606"/>
          <ac:spMkLst>
            <pc:docMk/>
            <pc:sldMk cId="2211167003" sldId="257"/>
            <ac:spMk id="5" creationId="{B35277B3-F2AB-47E8-A410-E4DFF7CB251C}"/>
          </ac:spMkLst>
        </pc:spChg>
        <pc:spChg chg="del">
          <ac:chgData name="Sarah Gothard" userId="0e53f415fda5f162" providerId="LiveId" clId="{F910C022-5AB7-416F-9A2B-C70074F269F3}" dt="2021-08-02T02:19:00.200" v="14" actId="26606"/>
          <ac:spMkLst>
            <pc:docMk/>
            <pc:sldMk cId="2211167003" sldId="257"/>
            <ac:spMk id="92" creationId="{32BC26D8-82FB-445E-AA49-62A77D7C1EE0}"/>
          </ac:spMkLst>
        </pc:spChg>
        <pc:spChg chg="del">
          <ac:chgData name="Sarah Gothard" userId="0e53f415fda5f162" providerId="LiveId" clId="{F910C022-5AB7-416F-9A2B-C70074F269F3}" dt="2021-08-02T02:19:00.200" v="14" actId="26606"/>
          <ac:spMkLst>
            <pc:docMk/>
            <pc:sldMk cId="2211167003" sldId="257"/>
            <ac:spMk id="94" creationId="{CB44330D-EA18-4254-AA95-EB49948539B8}"/>
          </ac:spMkLst>
        </pc:spChg>
        <pc:spChg chg="add">
          <ac:chgData name="Sarah Gothard" userId="0e53f415fda5f162" providerId="LiveId" clId="{F910C022-5AB7-416F-9A2B-C70074F269F3}" dt="2021-08-02T02:19:00.200" v="14" actId="26606"/>
          <ac:spMkLst>
            <pc:docMk/>
            <pc:sldMk cId="2211167003" sldId="257"/>
            <ac:spMk id="99" creationId="{32BC26D8-82FB-445E-AA49-62A77D7C1EE0}"/>
          </ac:spMkLst>
        </pc:spChg>
        <pc:spChg chg="add">
          <ac:chgData name="Sarah Gothard" userId="0e53f415fda5f162" providerId="LiveId" clId="{F910C022-5AB7-416F-9A2B-C70074F269F3}" dt="2021-08-02T02:19:00.200" v="14" actId="26606"/>
          <ac:spMkLst>
            <pc:docMk/>
            <pc:sldMk cId="2211167003" sldId="257"/>
            <ac:spMk id="101" creationId="{CB44330D-EA18-4254-AA95-EB49948539B8}"/>
          </ac:spMkLst>
        </pc:spChg>
        <pc:picChg chg="add mod">
          <ac:chgData name="Sarah Gothard" userId="0e53f415fda5f162" providerId="LiveId" clId="{F910C022-5AB7-416F-9A2B-C70074F269F3}" dt="2021-08-02T02:19:00.200" v="14" actId="26606"/>
          <ac:picMkLst>
            <pc:docMk/>
            <pc:sldMk cId="2211167003" sldId="257"/>
            <ac:picMk id="3" creationId="{B21A997F-0147-47A7-8D87-5764C5B481FC}"/>
          </ac:picMkLst>
        </pc:picChg>
        <pc:picChg chg="del">
          <ac:chgData name="Sarah Gothard" userId="0e53f415fda5f162" providerId="LiveId" clId="{F910C022-5AB7-416F-9A2B-C70074F269F3}" dt="2021-08-02T02:17:29.428" v="0" actId="478"/>
          <ac:picMkLst>
            <pc:docMk/>
            <pc:sldMk cId="2211167003" sldId="257"/>
            <ac:picMk id="13" creationId="{2D61178C-ABF9-4A80-8583-164CE285F258}"/>
          </ac:picMkLst>
        </pc:picChg>
      </pc:sldChg>
      <pc:sldChg chg="addSp delSp modSp mod">
        <pc:chgData name="Sarah Gothard" userId="0e53f415fda5f162" providerId="LiveId" clId="{F910C022-5AB7-416F-9A2B-C70074F269F3}" dt="2021-08-02T02:20:35.562" v="18" actId="26606"/>
        <pc:sldMkLst>
          <pc:docMk/>
          <pc:sldMk cId="1184173229" sldId="276"/>
        </pc:sldMkLst>
        <pc:spChg chg="ord">
          <ac:chgData name="Sarah Gothard" userId="0e53f415fda5f162" providerId="LiveId" clId="{F910C022-5AB7-416F-9A2B-C70074F269F3}" dt="2021-08-02T02:20:35.562" v="18" actId="26606"/>
          <ac:spMkLst>
            <pc:docMk/>
            <pc:sldMk cId="1184173229" sldId="276"/>
            <ac:spMk id="4" creationId="{734DF08B-C78F-4DB2-8B25-0250E898880A}"/>
          </ac:spMkLst>
        </pc:spChg>
        <pc:spChg chg="del">
          <ac:chgData name="Sarah Gothard" userId="0e53f415fda5f162" providerId="LiveId" clId="{F910C022-5AB7-416F-9A2B-C70074F269F3}" dt="2021-08-02T02:20:35.562" v="18" actId="26606"/>
          <ac:spMkLst>
            <pc:docMk/>
            <pc:sldMk cId="1184173229" sldId="276"/>
            <ac:spMk id="46" creationId="{32BC26D8-82FB-445E-AA49-62A77D7C1EE0}"/>
          </ac:spMkLst>
        </pc:spChg>
        <pc:spChg chg="del">
          <ac:chgData name="Sarah Gothard" userId="0e53f415fda5f162" providerId="LiveId" clId="{F910C022-5AB7-416F-9A2B-C70074F269F3}" dt="2021-08-02T02:20:35.562" v="18" actId="26606"/>
          <ac:spMkLst>
            <pc:docMk/>
            <pc:sldMk cId="1184173229" sldId="276"/>
            <ac:spMk id="48" creationId="{CB44330D-EA18-4254-AA95-EB49948539B8}"/>
          </ac:spMkLst>
        </pc:spChg>
        <pc:spChg chg="add">
          <ac:chgData name="Sarah Gothard" userId="0e53f415fda5f162" providerId="LiveId" clId="{F910C022-5AB7-416F-9A2B-C70074F269F3}" dt="2021-08-02T02:20:35.562" v="18" actId="26606"/>
          <ac:spMkLst>
            <pc:docMk/>
            <pc:sldMk cId="1184173229" sldId="276"/>
            <ac:spMk id="53" creationId="{32BC26D8-82FB-445E-AA49-62A77D7C1EE0}"/>
          </ac:spMkLst>
        </pc:spChg>
        <pc:spChg chg="add">
          <ac:chgData name="Sarah Gothard" userId="0e53f415fda5f162" providerId="LiveId" clId="{F910C022-5AB7-416F-9A2B-C70074F269F3}" dt="2021-08-02T02:20:35.562" v="18" actId="26606"/>
          <ac:spMkLst>
            <pc:docMk/>
            <pc:sldMk cId="1184173229" sldId="276"/>
            <ac:spMk id="55" creationId="{CB44330D-EA18-4254-AA95-EB49948539B8}"/>
          </ac:spMkLst>
        </pc:spChg>
        <pc:picChg chg="add del">
          <ac:chgData name="Sarah Gothard" userId="0e53f415fda5f162" providerId="LiveId" clId="{F910C022-5AB7-416F-9A2B-C70074F269F3}" dt="2021-08-02T02:19:32.922" v="16" actId="22"/>
          <ac:picMkLst>
            <pc:docMk/>
            <pc:sldMk cId="1184173229" sldId="276"/>
            <ac:picMk id="3" creationId="{3BA87777-CB0F-4669-8514-C77130C4B3C9}"/>
          </ac:picMkLst>
        </pc:picChg>
        <pc:picChg chg="add mod">
          <ac:chgData name="Sarah Gothard" userId="0e53f415fda5f162" providerId="LiveId" clId="{F910C022-5AB7-416F-9A2B-C70074F269F3}" dt="2021-08-02T02:20:35.562" v="18" actId="26606"/>
          <ac:picMkLst>
            <pc:docMk/>
            <pc:sldMk cId="1184173229" sldId="276"/>
            <ac:picMk id="6" creationId="{E4570226-8F43-4F05-B160-4FEC8E76875C}"/>
          </ac:picMkLst>
        </pc:picChg>
        <pc:picChg chg="del">
          <ac:chgData name="Sarah Gothard" userId="0e53f415fda5f162" providerId="LiveId" clId="{F910C022-5AB7-416F-9A2B-C70074F269F3}" dt="2021-08-02T02:17:31.180" v="1" actId="478"/>
          <ac:picMkLst>
            <pc:docMk/>
            <pc:sldMk cId="1184173229" sldId="276"/>
            <ac:picMk id="17" creationId="{15356666-5E26-4664-8E23-A4A646D87A17}"/>
          </ac:picMkLst>
        </pc:picChg>
      </pc:sldChg>
      <pc:sldChg chg="addSp delSp modSp add mod setBg delDesignElem">
        <pc:chgData name="Sarah Gothard" userId="0e53f415fda5f162" providerId="LiveId" clId="{F910C022-5AB7-416F-9A2B-C70074F269F3}" dt="2021-08-02T02:21:23.052" v="20" actId="26606"/>
        <pc:sldMkLst>
          <pc:docMk/>
          <pc:sldMk cId="1640301627" sldId="277"/>
        </pc:sldMkLst>
        <pc:spChg chg="ord">
          <ac:chgData name="Sarah Gothard" userId="0e53f415fda5f162" providerId="LiveId" clId="{F910C022-5AB7-416F-9A2B-C70074F269F3}" dt="2021-08-02T02:21:23.052" v="20" actId="26606"/>
          <ac:spMkLst>
            <pc:docMk/>
            <pc:sldMk cId="1640301627" sldId="277"/>
            <ac:spMk id="4" creationId="{734DF08B-C78F-4DB2-8B25-0250E898880A}"/>
          </ac:spMkLst>
        </pc:spChg>
        <pc:spChg chg="add">
          <ac:chgData name="Sarah Gothard" userId="0e53f415fda5f162" providerId="LiveId" clId="{F910C022-5AB7-416F-9A2B-C70074F269F3}" dt="2021-08-02T02:21:23.052" v="20" actId="26606"/>
          <ac:spMkLst>
            <pc:docMk/>
            <pc:sldMk cId="1640301627" sldId="277"/>
            <ac:spMk id="9" creationId="{32BC26D8-82FB-445E-AA49-62A77D7C1EE0}"/>
          </ac:spMkLst>
        </pc:spChg>
        <pc:spChg chg="add">
          <ac:chgData name="Sarah Gothard" userId="0e53f415fda5f162" providerId="LiveId" clId="{F910C022-5AB7-416F-9A2B-C70074F269F3}" dt="2021-08-02T02:21:23.052" v="20" actId="26606"/>
          <ac:spMkLst>
            <pc:docMk/>
            <pc:sldMk cId="1640301627" sldId="277"/>
            <ac:spMk id="11" creationId="{CB44330D-EA18-4254-AA95-EB49948539B8}"/>
          </ac:spMkLst>
        </pc:spChg>
        <pc:spChg chg="del">
          <ac:chgData name="Sarah Gothard" userId="0e53f415fda5f162" providerId="LiveId" clId="{F910C022-5AB7-416F-9A2B-C70074F269F3}" dt="2021-08-02T02:17:34.618" v="4"/>
          <ac:spMkLst>
            <pc:docMk/>
            <pc:sldMk cId="1640301627" sldId="277"/>
            <ac:spMk id="46" creationId="{32BC26D8-82FB-445E-AA49-62A77D7C1EE0}"/>
          </ac:spMkLst>
        </pc:spChg>
        <pc:spChg chg="del">
          <ac:chgData name="Sarah Gothard" userId="0e53f415fda5f162" providerId="LiveId" clId="{F910C022-5AB7-416F-9A2B-C70074F269F3}" dt="2021-08-02T02:17:34.618" v="4"/>
          <ac:spMkLst>
            <pc:docMk/>
            <pc:sldMk cId="1640301627" sldId="277"/>
            <ac:spMk id="48" creationId="{CB44330D-EA18-4254-AA95-EB49948539B8}"/>
          </ac:spMkLst>
        </pc:spChg>
        <pc:picChg chg="add mod">
          <ac:chgData name="Sarah Gothard" userId="0e53f415fda5f162" providerId="LiveId" clId="{F910C022-5AB7-416F-9A2B-C70074F269F3}" dt="2021-08-02T02:21:23.052" v="20" actId="26606"/>
          <ac:picMkLst>
            <pc:docMk/>
            <pc:sldMk cId="1640301627" sldId="277"/>
            <ac:picMk id="3" creationId="{543AA04D-FDAA-44ED-A638-A0A1424B1C0D}"/>
          </ac:picMkLst>
        </pc:picChg>
      </pc:sldChg>
      <pc:sldChg chg="del">
        <pc:chgData name="Sarah Gothard" userId="0e53f415fda5f162" providerId="LiveId" clId="{F910C022-5AB7-416F-9A2B-C70074F269F3}" dt="2021-08-02T02:17:33.297" v="2" actId="47"/>
        <pc:sldMkLst>
          <pc:docMk/>
          <pc:sldMk cId="1956266330" sldId="277"/>
        </pc:sldMkLst>
      </pc:sldChg>
      <pc:sldChg chg="addSp delSp modSp add mod ord setBg delDesignElem">
        <pc:chgData name="Sarah Gothard" userId="0e53f415fda5f162" providerId="LiveId" clId="{F910C022-5AB7-416F-9A2B-C70074F269F3}" dt="2021-08-02T02:24:13.862" v="32" actId="26606"/>
        <pc:sldMkLst>
          <pc:docMk/>
          <pc:sldMk cId="786094667" sldId="278"/>
        </pc:sldMkLst>
        <pc:spChg chg="ord">
          <ac:chgData name="Sarah Gothard" userId="0e53f415fda5f162" providerId="LiveId" clId="{F910C022-5AB7-416F-9A2B-C70074F269F3}" dt="2021-08-02T02:24:13.862" v="32" actId="26606"/>
          <ac:spMkLst>
            <pc:docMk/>
            <pc:sldMk cId="786094667" sldId="278"/>
            <ac:spMk id="4" creationId="{734DF08B-C78F-4DB2-8B25-0250E898880A}"/>
          </ac:spMkLst>
        </pc:spChg>
        <pc:spChg chg="add">
          <ac:chgData name="Sarah Gothard" userId="0e53f415fda5f162" providerId="LiveId" clId="{F910C022-5AB7-416F-9A2B-C70074F269F3}" dt="2021-08-02T02:24:13.862" v="32" actId="26606"/>
          <ac:spMkLst>
            <pc:docMk/>
            <pc:sldMk cId="786094667" sldId="278"/>
            <ac:spMk id="9" creationId="{32BC26D8-82FB-445E-AA49-62A77D7C1EE0}"/>
          </ac:spMkLst>
        </pc:spChg>
        <pc:spChg chg="add">
          <ac:chgData name="Sarah Gothard" userId="0e53f415fda5f162" providerId="LiveId" clId="{F910C022-5AB7-416F-9A2B-C70074F269F3}" dt="2021-08-02T02:24:13.862" v="32" actId="26606"/>
          <ac:spMkLst>
            <pc:docMk/>
            <pc:sldMk cId="786094667" sldId="278"/>
            <ac:spMk id="11" creationId="{CB44330D-EA18-4254-AA95-EB49948539B8}"/>
          </ac:spMkLst>
        </pc:spChg>
        <pc:spChg chg="del">
          <ac:chgData name="Sarah Gothard" userId="0e53f415fda5f162" providerId="LiveId" clId="{F910C022-5AB7-416F-9A2B-C70074F269F3}" dt="2021-08-02T02:17:34.939" v="6"/>
          <ac:spMkLst>
            <pc:docMk/>
            <pc:sldMk cId="786094667" sldId="278"/>
            <ac:spMk id="46" creationId="{32BC26D8-82FB-445E-AA49-62A77D7C1EE0}"/>
          </ac:spMkLst>
        </pc:spChg>
        <pc:spChg chg="del">
          <ac:chgData name="Sarah Gothard" userId="0e53f415fda5f162" providerId="LiveId" clId="{F910C022-5AB7-416F-9A2B-C70074F269F3}" dt="2021-08-02T02:17:34.939" v="6"/>
          <ac:spMkLst>
            <pc:docMk/>
            <pc:sldMk cId="786094667" sldId="278"/>
            <ac:spMk id="48" creationId="{CB44330D-EA18-4254-AA95-EB49948539B8}"/>
          </ac:spMkLst>
        </pc:spChg>
        <pc:picChg chg="add mod">
          <ac:chgData name="Sarah Gothard" userId="0e53f415fda5f162" providerId="LiveId" clId="{F910C022-5AB7-416F-9A2B-C70074F269F3}" dt="2021-08-02T02:24:13.862" v="32" actId="26606"/>
          <ac:picMkLst>
            <pc:docMk/>
            <pc:sldMk cId="786094667" sldId="278"/>
            <ac:picMk id="3" creationId="{E0F4B9DE-96F5-4A7D-97DB-E1BEAFB9E6E9}"/>
          </ac:picMkLst>
        </pc:picChg>
      </pc:sldChg>
      <pc:sldChg chg="del">
        <pc:chgData name="Sarah Gothard" userId="0e53f415fda5f162" providerId="LiveId" clId="{F910C022-5AB7-416F-9A2B-C70074F269F3}" dt="2021-08-02T02:17:33.297" v="2" actId="47"/>
        <pc:sldMkLst>
          <pc:docMk/>
          <pc:sldMk cId="947069678" sldId="278"/>
        </pc:sldMkLst>
      </pc:sldChg>
      <pc:sldChg chg="del">
        <pc:chgData name="Sarah Gothard" userId="0e53f415fda5f162" providerId="LiveId" clId="{F910C022-5AB7-416F-9A2B-C70074F269F3}" dt="2021-08-02T02:17:33.297" v="2" actId="47"/>
        <pc:sldMkLst>
          <pc:docMk/>
          <pc:sldMk cId="664520596" sldId="279"/>
        </pc:sldMkLst>
      </pc:sldChg>
      <pc:sldChg chg="addSp delSp modSp add mod setBg delDesignElem">
        <pc:chgData name="Sarah Gothard" userId="0e53f415fda5f162" providerId="LiveId" clId="{F910C022-5AB7-416F-9A2B-C70074F269F3}" dt="2021-08-02T02:25:24.334" v="34" actId="26606"/>
        <pc:sldMkLst>
          <pc:docMk/>
          <pc:sldMk cId="3241804197" sldId="279"/>
        </pc:sldMkLst>
        <pc:spChg chg="ord">
          <ac:chgData name="Sarah Gothard" userId="0e53f415fda5f162" providerId="LiveId" clId="{F910C022-5AB7-416F-9A2B-C70074F269F3}" dt="2021-08-02T02:25:24.334" v="34" actId="26606"/>
          <ac:spMkLst>
            <pc:docMk/>
            <pc:sldMk cId="3241804197" sldId="279"/>
            <ac:spMk id="4" creationId="{734DF08B-C78F-4DB2-8B25-0250E898880A}"/>
          </ac:spMkLst>
        </pc:spChg>
        <pc:spChg chg="add">
          <ac:chgData name="Sarah Gothard" userId="0e53f415fda5f162" providerId="LiveId" clId="{F910C022-5AB7-416F-9A2B-C70074F269F3}" dt="2021-08-02T02:25:24.334" v="34" actId="26606"/>
          <ac:spMkLst>
            <pc:docMk/>
            <pc:sldMk cId="3241804197" sldId="279"/>
            <ac:spMk id="9" creationId="{32BC26D8-82FB-445E-AA49-62A77D7C1EE0}"/>
          </ac:spMkLst>
        </pc:spChg>
        <pc:spChg chg="add">
          <ac:chgData name="Sarah Gothard" userId="0e53f415fda5f162" providerId="LiveId" clId="{F910C022-5AB7-416F-9A2B-C70074F269F3}" dt="2021-08-02T02:25:24.334" v="34" actId="26606"/>
          <ac:spMkLst>
            <pc:docMk/>
            <pc:sldMk cId="3241804197" sldId="279"/>
            <ac:spMk id="11" creationId="{CB44330D-EA18-4254-AA95-EB49948539B8}"/>
          </ac:spMkLst>
        </pc:spChg>
        <pc:spChg chg="del">
          <ac:chgData name="Sarah Gothard" userId="0e53f415fda5f162" providerId="LiveId" clId="{F910C022-5AB7-416F-9A2B-C70074F269F3}" dt="2021-08-02T02:17:35.146" v="8"/>
          <ac:spMkLst>
            <pc:docMk/>
            <pc:sldMk cId="3241804197" sldId="279"/>
            <ac:spMk id="46" creationId="{32BC26D8-82FB-445E-AA49-62A77D7C1EE0}"/>
          </ac:spMkLst>
        </pc:spChg>
        <pc:spChg chg="del">
          <ac:chgData name="Sarah Gothard" userId="0e53f415fda5f162" providerId="LiveId" clId="{F910C022-5AB7-416F-9A2B-C70074F269F3}" dt="2021-08-02T02:17:35.146" v="8"/>
          <ac:spMkLst>
            <pc:docMk/>
            <pc:sldMk cId="3241804197" sldId="279"/>
            <ac:spMk id="48" creationId="{CB44330D-EA18-4254-AA95-EB49948539B8}"/>
          </ac:spMkLst>
        </pc:spChg>
        <pc:picChg chg="add mod">
          <ac:chgData name="Sarah Gothard" userId="0e53f415fda5f162" providerId="LiveId" clId="{F910C022-5AB7-416F-9A2B-C70074F269F3}" dt="2021-08-02T02:25:24.334" v="34" actId="26606"/>
          <ac:picMkLst>
            <pc:docMk/>
            <pc:sldMk cId="3241804197" sldId="279"/>
            <ac:picMk id="3" creationId="{8165EDDA-D71A-4A14-9E26-D909EFF3A987}"/>
          </ac:picMkLst>
        </pc:picChg>
      </pc:sldChg>
      <pc:sldChg chg="addSp delSp modSp add mod ord setBg delDesignElem">
        <pc:chgData name="Sarah Gothard" userId="0e53f415fda5f162" providerId="LiveId" clId="{F910C022-5AB7-416F-9A2B-C70074F269F3}" dt="2021-08-02T02:26:41.864" v="36" actId="26606"/>
        <pc:sldMkLst>
          <pc:docMk/>
          <pc:sldMk cId="228782982" sldId="280"/>
        </pc:sldMkLst>
        <pc:spChg chg="ord">
          <ac:chgData name="Sarah Gothard" userId="0e53f415fda5f162" providerId="LiveId" clId="{F910C022-5AB7-416F-9A2B-C70074F269F3}" dt="2021-08-02T02:26:41.864" v="36" actId="26606"/>
          <ac:spMkLst>
            <pc:docMk/>
            <pc:sldMk cId="228782982" sldId="280"/>
            <ac:spMk id="4" creationId="{734DF08B-C78F-4DB2-8B25-0250E898880A}"/>
          </ac:spMkLst>
        </pc:spChg>
        <pc:spChg chg="add">
          <ac:chgData name="Sarah Gothard" userId="0e53f415fda5f162" providerId="LiveId" clId="{F910C022-5AB7-416F-9A2B-C70074F269F3}" dt="2021-08-02T02:26:41.864" v="36" actId="26606"/>
          <ac:spMkLst>
            <pc:docMk/>
            <pc:sldMk cId="228782982" sldId="280"/>
            <ac:spMk id="9" creationId="{32BC26D8-82FB-445E-AA49-62A77D7C1EE0}"/>
          </ac:spMkLst>
        </pc:spChg>
        <pc:spChg chg="add">
          <ac:chgData name="Sarah Gothard" userId="0e53f415fda5f162" providerId="LiveId" clId="{F910C022-5AB7-416F-9A2B-C70074F269F3}" dt="2021-08-02T02:26:41.864" v="36" actId="26606"/>
          <ac:spMkLst>
            <pc:docMk/>
            <pc:sldMk cId="228782982" sldId="280"/>
            <ac:spMk id="11" creationId="{CB44330D-EA18-4254-AA95-EB49948539B8}"/>
          </ac:spMkLst>
        </pc:spChg>
        <pc:spChg chg="del">
          <ac:chgData name="Sarah Gothard" userId="0e53f415fda5f162" providerId="LiveId" clId="{F910C022-5AB7-416F-9A2B-C70074F269F3}" dt="2021-08-02T02:17:35.362" v="10"/>
          <ac:spMkLst>
            <pc:docMk/>
            <pc:sldMk cId="228782982" sldId="280"/>
            <ac:spMk id="46" creationId="{32BC26D8-82FB-445E-AA49-62A77D7C1EE0}"/>
          </ac:spMkLst>
        </pc:spChg>
        <pc:spChg chg="del">
          <ac:chgData name="Sarah Gothard" userId="0e53f415fda5f162" providerId="LiveId" clId="{F910C022-5AB7-416F-9A2B-C70074F269F3}" dt="2021-08-02T02:17:35.362" v="10"/>
          <ac:spMkLst>
            <pc:docMk/>
            <pc:sldMk cId="228782982" sldId="280"/>
            <ac:spMk id="48" creationId="{CB44330D-EA18-4254-AA95-EB49948539B8}"/>
          </ac:spMkLst>
        </pc:spChg>
        <pc:picChg chg="add mod">
          <ac:chgData name="Sarah Gothard" userId="0e53f415fda5f162" providerId="LiveId" clId="{F910C022-5AB7-416F-9A2B-C70074F269F3}" dt="2021-08-02T02:26:41.864" v="36" actId="26606"/>
          <ac:picMkLst>
            <pc:docMk/>
            <pc:sldMk cId="228782982" sldId="280"/>
            <ac:picMk id="3" creationId="{5661EE33-0808-4867-86AE-1C0945822EE9}"/>
          </ac:picMkLst>
        </pc:picChg>
      </pc:sldChg>
      <pc:sldChg chg="del">
        <pc:chgData name="Sarah Gothard" userId="0e53f415fda5f162" providerId="LiveId" clId="{F910C022-5AB7-416F-9A2B-C70074F269F3}" dt="2021-08-02T02:17:33.297" v="2" actId="47"/>
        <pc:sldMkLst>
          <pc:docMk/>
          <pc:sldMk cId="1006590159" sldId="280"/>
        </pc:sldMkLst>
      </pc:sldChg>
      <pc:sldChg chg="delSp add del setBg delDesignElem">
        <pc:chgData name="Sarah Gothard" userId="0e53f415fda5f162" providerId="LiveId" clId="{F910C022-5AB7-416F-9A2B-C70074F269F3}" dt="2021-08-02T02:22:42.470" v="30" actId="47"/>
        <pc:sldMkLst>
          <pc:docMk/>
          <pc:sldMk cId="3577799452" sldId="281"/>
        </pc:sldMkLst>
        <pc:spChg chg="del">
          <ac:chgData name="Sarah Gothard" userId="0e53f415fda5f162" providerId="LiveId" clId="{F910C022-5AB7-416F-9A2B-C70074F269F3}" dt="2021-08-02T02:17:35.545" v="12"/>
          <ac:spMkLst>
            <pc:docMk/>
            <pc:sldMk cId="3577799452" sldId="281"/>
            <ac:spMk id="46" creationId="{32BC26D8-82FB-445E-AA49-62A77D7C1EE0}"/>
          </ac:spMkLst>
        </pc:spChg>
        <pc:spChg chg="del">
          <ac:chgData name="Sarah Gothard" userId="0e53f415fda5f162" providerId="LiveId" clId="{F910C022-5AB7-416F-9A2B-C70074F269F3}" dt="2021-08-02T02:17:35.545" v="12"/>
          <ac:spMkLst>
            <pc:docMk/>
            <pc:sldMk cId="3577799452" sldId="281"/>
            <ac:spMk id="48" creationId="{CB44330D-EA18-4254-AA95-EB49948539B8}"/>
          </ac:spMkLst>
        </pc:spChg>
      </pc:sldChg>
      <pc:sldChg chg="add ord">
        <pc:chgData name="Sarah Gothard" userId="0e53f415fda5f162" providerId="LiveId" clId="{F910C022-5AB7-416F-9A2B-C70074F269F3}" dt="2021-08-02T02:22:15.433" v="26"/>
        <pc:sldMkLst>
          <pc:docMk/>
          <pc:sldMk cId="3087970117" sldId="282"/>
        </pc:sldMkLst>
      </pc:sldChg>
      <pc:sldChg chg="add">
        <pc:chgData name="Sarah Gothard" userId="0e53f415fda5f162" providerId="LiveId" clId="{F910C022-5AB7-416F-9A2B-C70074F269F3}" dt="2021-08-02T02:22:10.795" v="24" actId="2890"/>
        <pc:sldMkLst>
          <pc:docMk/>
          <pc:sldMk cId="907169602" sldId="283"/>
        </pc:sldMkLst>
      </pc:sldChg>
      <pc:sldChg chg="add">
        <pc:chgData name="Sarah Gothard" userId="0e53f415fda5f162" providerId="LiveId" clId="{F910C022-5AB7-416F-9A2B-C70074F269F3}" dt="2021-08-02T02:22:36.234" v="27" actId="2890"/>
        <pc:sldMkLst>
          <pc:docMk/>
          <pc:sldMk cId="2617941523" sldId="28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8/1/2021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8/1/2021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8/1/2021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8/1/2021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8/1/2021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8/1/2021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8/1/2021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8/1/2021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8/1/2021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8/1/2021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8/1/2021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8/1/2021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8/1/2021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8/1/2021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Rectangle 9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21A997F-0147-47A7-8D87-5764C5B481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188549"/>
            <a:ext cx="10905066" cy="2480902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5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4570226-8F43-4F05-B160-4FEC8E7687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397" y="643467"/>
            <a:ext cx="1041320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84173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43AA04D-FDAA-44ED-A638-A0A1424B1C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941" y="643467"/>
            <a:ext cx="9904118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40301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0F4B9DE-96F5-4A7D-97DB-E1BEAFB9E6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605" y="643467"/>
            <a:ext cx="1031679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86094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43AA04D-FDAA-44ED-A638-A0A1424B1C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941" y="643467"/>
            <a:ext cx="9904118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07169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165EDDA-D71A-4A14-9E26-D909EFF3A9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613" y="643467"/>
            <a:ext cx="1036477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41804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43AA04D-FDAA-44ED-A638-A0A1424B1C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941" y="643467"/>
            <a:ext cx="9904118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879701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661EE33-0808-4867-86AE-1C0945822E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397" y="643467"/>
            <a:ext cx="1041320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8782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43AA04D-FDAA-44ED-A638-A0A1424B1C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941" y="643467"/>
            <a:ext cx="9904118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179415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34</cp:revision>
  <dcterms:created xsi:type="dcterms:W3CDTF">2019-10-03T18:26:20Z</dcterms:created>
  <dcterms:modified xsi:type="dcterms:W3CDTF">2021-08-02T02:26:45Z</dcterms:modified>
</cp:coreProperties>
</file>