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  <p:sldMasterId id="2147483709" r:id="rId2"/>
  </p:sldMasterIdLst>
  <p:notesMasterIdLst>
    <p:notesMasterId r:id="rId18"/>
  </p:notesMasterIdLst>
  <p:handoutMasterIdLst>
    <p:handoutMasterId r:id="rId19"/>
  </p:handoutMasterIdLst>
  <p:sldIdLst>
    <p:sldId id="339" r:id="rId3"/>
    <p:sldId id="334" r:id="rId4"/>
    <p:sldId id="340" r:id="rId5"/>
    <p:sldId id="341" r:id="rId6"/>
    <p:sldId id="342" r:id="rId7"/>
    <p:sldId id="343" r:id="rId8"/>
    <p:sldId id="344" r:id="rId9"/>
    <p:sldId id="345" r:id="rId10"/>
    <p:sldId id="346" r:id="rId11"/>
    <p:sldId id="347" r:id="rId12"/>
    <p:sldId id="348" r:id="rId13"/>
    <p:sldId id="349" r:id="rId14"/>
    <p:sldId id="353" r:id="rId15"/>
    <p:sldId id="354" r:id="rId16"/>
    <p:sldId id="35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E0D8F37-4240-48C2-BDF2-A435BE6CE1D5}">
          <p14:sldIdLst>
            <p14:sldId id="339"/>
            <p14:sldId id="334"/>
            <p14:sldId id="340"/>
            <p14:sldId id="341"/>
            <p14:sldId id="342"/>
            <p14:sldId id="343"/>
            <p14:sldId id="344"/>
            <p14:sldId id="345"/>
            <p14:sldId id="346"/>
            <p14:sldId id="347"/>
            <p14:sldId id="348"/>
            <p14:sldId id="349"/>
            <p14:sldId id="353"/>
            <p14:sldId id="354"/>
            <p14:sldId id="35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1344" autoAdjust="0"/>
  </p:normalViewPr>
  <p:slideViewPr>
    <p:cSldViewPr snapToGrid="0" showGuides="1">
      <p:cViewPr varScale="1">
        <p:scale>
          <a:sx n="68" d="100"/>
          <a:sy n="68" d="100"/>
        </p:scale>
        <p:origin x="648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6" d="100"/>
          <a:sy n="56" d="100"/>
        </p:scale>
        <p:origin x="1840" y="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B08103-9D4C-081E-EB05-655417C955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F6E4A2-D918-C472-ADE5-4F018FA59F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479E4E-BB26-8A03-06BB-0CD6C2E9D6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C45538-A705-90DA-4DD8-414A768FBC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907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harm. Dan Kreider 2016</a:t>
            </a:r>
            <a:endParaRPr lang="en-US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AEC554F0-E5B4-8F41-9B02-A5CC48A928E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0" y="0"/>
            <a:ext cx="12192000" cy="66659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4280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654F21-DF30-4F2A-804D-7BC50FDE73DA}" type="datetime1">
              <a:rPr lang="en-US" smtClean="0"/>
              <a:t>1/17/2026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harm. Dan Kreider 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961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78E1EC-6E85-4006-B069-A644AD83BAF5}" type="datetime1">
              <a:rPr lang="en-US" smtClean="0"/>
              <a:t>1/17/2026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harm. Dan Kreider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493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0FAE99-DD49-4CB1-B1A6-871F10B5F3C0}" type="datetime1">
              <a:rPr lang="en-US" smtClean="0"/>
              <a:t>1/17/2026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harm. Dan Kreider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648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8C35E5-BF56-4E4C-9624-8F14FD02C017}" type="datetime1">
              <a:rPr lang="en-US" smtClean="0"/>
              <a:t>1/17/2026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harm. Dan Kreider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4658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C95AC0-C592-4B99-A9A0-344F01DF11C1}" type="datetime1">
              <a:rPr lang="en-US" smtClean="0"/>
              <a:t>1/17/2026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harm. Dan Kreider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8192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DBC5F4-3B9D-4DBF-AE80-7552EF16D64B}" type="datetime1">
              <a:rPr lang="en-US" smtClean="0"/>
              <a:t>1/17/2026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harm. Dan Kreider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8406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0E6BAA-285C-42EC-A0C1-DE0987F61D71}" type="datetime1">
              <a:rPr lang="en-US" smtClean="0"/>
              <a:t>1/17/2026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harm. Dan Kreider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5422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C0FD23-8B25-44E7-98C5-329F3A312633}" type="datetime1">
              <a:rPr lang="en-US" smtClean="0"/>
              <a:t>1/17/2026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harm. Dan Kreider 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3088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BBC2-8D64-4C34-BCF2-9B14B2485CC3}" type="datetime1">
              <a:rPr lang="en-US" smtClean="0"/>
              <a:t>1/17/2026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harm. Dan Kreider 2016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1998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A6AA63-AECA-4C32-BCDC-8FE8287041DB}" type="datetime1">
              <a:rPr lang="en-US" smtClean="0"/>
              <a:t>1/17/2026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harm. Dan Kreider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193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F042E6-FB09-4829-8347-E2C5BCF5D5FE}" type="datetime1">
              <a:rPr lang="en-US" smtClean="0"/>
              <a:t>1/17/2026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harm. Dan Kreider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2999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8FAEBA-5D55-4D5E-835C-FF283C243980}" type="datetime1">
              <a:rPr lang="en-US" smtClean="0"/>
              <a:t>1/17/2026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harm. Dan Kreider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7303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A6B3D6-FA10-4273-A21A-2C1AD590146B}" type="datetime1">
              <a:rPr lang="en-US" smtClean="0"/>
              <a:t>1/17/2026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harm. Dan Kreider 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6456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CE7BCA-A318-470B-B667-FB14CDB34E87}" type="datetime1">
              <a:rPr lang="en-US" smtClean="0"/>
              <a:t>1/17/2026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harm. Dan Kreider 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333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C072C4-E09B-48A0-8D45-5A9A93B27E7E}" type="datetime1">
              <a:rPr lang="en-US" smtClean="0"/>
              <a:t>1/17/2026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harm. Dan Kreider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232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A7D09B-6D5C-4E69-B184-ECBE1AC67938}" type="datetime1">
              <a:rPr lang="en-US" smtClean="0"/>
              <a:t>1/17/2026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harm. Dan Kreider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589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CA4FE1-AF3E-4115-AE5B-CF3E752FE60D}" type="datetime1">
              <a:rPr lang="en-US" smtClean="0"/>
              <a:t>1/17/2026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harm. Dan Kreider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11">
            <a:extLst>
              <a:ext uri="{FF2B5EF4-FFF2-40B4-BE49-F238E27FC236}">
                <a16:creationId xmlns:a16="http://schemas.microsoft.com/office/drawing/2014/main" id="{904A3627-209E-6492-FB1E-B61E6DA8ADE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0"/>
            <a:ext cx="12192000" cy="66659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84391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783209-8B5F-4B80-8612-EBFC934EDA0F}" type="datetime1">
              <a:rPr lang="en-US" smtClean="0"/>
              <a:t>1/17/2026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harm. Dan Kreider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265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A9DFDF-6CAF-4C84-8D98-DF806F9D042F}" type="datetime1">
              <a:rPr lang="en-US" smtClean="0"/>
              <a:t>1/17/2026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harm. Dan Kreider 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281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CD041B-4EFE-4947-A109-A87425CB067C}" type="datetime1">
              <a:rPr lang="en-US" smtClean="0"/>
              <a:t>1/17/2026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harm. Dan Kreider 2016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098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D68252-81D6-4AB1-BAF6-ADDDE6FBAB99}" type="datetime1">
              <a:rPr lang="en-US" smtClean="0"/>
              <a:t>1/17/2026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harm. Dan Kreider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199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1706A5-CA58-43A6-A10E-1A0C1833080A}" type="datetime1">
              <a:rPr lang="en-US" smtClean="0"/>
              <a:t>1/17/2026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harm. Dan Kreider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73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969618-2CAC-40AF-AC76-E5919295CAA7}" type="datetime1">
              <a:rPr lang="en-US" smtClean="0"/>
              <a:t>1/17/2026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harm. Dan Kreider 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210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8783" y="6665953"/>
            <a:ext cx="10914434" cy="2301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harm. Dan Kreider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38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8783" y="6665953"/>
            <a:ext cx="10914434" cy="2301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harm. Dan Kreider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064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987C49-136A-F915-4150-9A83720FEE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93">
            <a:extLst>
              <a:ext uri="{FF2B5EF4-FFF2-40B4-BE49-F238E27FC236}">
                <a16:creationId xmlns:a16="http://schemas.microsoft.com/office/drawing/2014/main" id="{44731117-3976-4491-A1BD-0E0F5020AD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0073BCFC-A707-B537-BEF3-666086705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A6211C-4BD7-6F98-0607-29C465598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3467" y="6356350"/>
            <a:ext cx="11237976" cy="5016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sz="16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harm. Dan Kreider 2016</a:t>
            </a:r>
            <a:endParaRPr lang="en-US" sz="16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274810-B2D0-066B-E456-430D63111C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090" y="2333596"/>
            <a:ext cx="10551819" cy="2190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353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E50AAB-F5DA-5D51-AF20-3C0E674BD9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44E814-DF1E-5EE5-8A19-F552224A1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harm. Dan Kreider 2016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CAD8D7-D0D6-D9CD-8986-8DC40787D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018" y="1237944"/>
            <a:ext cx="11745964" cy="438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989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1A40E9-7967-D986-6DE9-8F0FF62B0D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B586C7-1F43-8E46-09E8-CEE0ECA55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harm. Dan Kreider 2016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91F4AB-8A7B-DE4F-89D5-32C24FD509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949" y="38100"/>
            <a:ext cx="113981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450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0888AA-2A2F-027B-0373-3AA5C74A82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75DF94-09BD-6A68-F3A4-19A4A35CA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harm. Dan Kreider 2016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8EC65A-1AB3-B2DF-D8FA-76ACB24E2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7428"/>
            <a:ext cx="12192000" cy="4423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484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896DA6-3685-C46D-789C-2920D6343D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33B5545-EF1D-0ED9-1704-7BC3AF83295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487325" y="0"/>
            <a:ext cx="11217349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FC24C8-7ED3-F821-BCE5-2C1A2A8C0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harm. Dan Kreider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836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09B00E-E391-57A3-D1A1-07781D4DCA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5F9BB9-918D-2C29-B3CA-342A26BA2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harm. Dan Kreider 2016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FDEB15-FE12-7D9F-2232-86271D2269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8860"/>
            <a:ext cx="12192000" cy="430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9996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83B503-E5F3-291E-065D-07B7CD65B3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4B642C-0C65-D1B1-202A-BAFFB694A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harm. Dan Kreider 2016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DB479E-86FF-0A52-130F-4122CEC4E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62" y="0"/>
            <a:ext cx="117808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031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E0A52D-0566-096A-BD5A-142B258A6A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8729DF-9F16-B0A9-B5B9-A02A11337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harm. Dan Kreider 2016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3CC6454-ADF8-212C-B710-4CD782198D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6154"/>
            <a:ext cx="12192000" cy="4925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862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EBAA2B-A35A-33EA-AB18-E859BC76A2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116FE1-A81D-38B1-4F86-E39FBABE3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harm. Dan Kreider 2016</a:t>
            </a:r>
            <a:endParaRPr lang="en-US" dirty="0"/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96F2B92F-6871-C004-7FD7-CD0EAD97246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457200" y="0"/>
            <a:ext cx="113768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4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07CFE7-2769-9D6A-E39D-803A8CBAEA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69E769-B7AB-1D8C-96D4-78FABCCFB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harm. Dan Kreider 2016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BDE70A-9969-3BBD-A3D0-D90F3F1D9B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7258"/>
            <a:ext cx="12192000" cy="470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91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FF68CA-7101-D40E-E673-ED75D3D6A7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3A665D-0C4C-6748-3DCF-50934D813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harm. Dan Kreider 2016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F4AB0E-ED69-A5BC-5692-B16FA98452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080" y="0"/>
            <a:ext cx="114937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751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52E2BC-47D5-6CBA-175D-AC4C121255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8E6997-8D94-A2E1-3F2F-DCB28BF27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harm. Dan Kreider 2016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8CC164-9C36-556D-C777-C0C5EEA9A4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1736" y="1046871"/>
            <a:ext cx="12263736" cy="4764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863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E904DC-94FD-884B-376C-0C1AFD421F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6FF9C7-9AAE-0D7D-44A3-09B465E20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harm. Dan Kreider 2016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EB1EBC-1E23-6664-EC77-094F61143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445" y="0"/>
            <a:ext cx="114831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014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35A117-E2D4-7E6A-9640-BF7A2B3DA5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1CFC3-8D4A-2365-6D50-4E62A26D1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harm. Dan Kreider 2016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7727F1-4442-EA53-C102-7901299CD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54741"/>
            <a:ext cx="12180723" cy="454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661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62CA23-DADD-3FA0-0EBF-25A4AD2674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C5A82C-8581-4794-B295-5A1D97D69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harm. Dan Kreider 2016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19416E-68AB-9900-F48C-4E8CFB5CF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349" y="0"/>
            <a:ext cx="113193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2298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364</TotalTime>
  <Words>118</Words>
  <Application>Microsoft Office PowerPoint</Application>
  <PresentationFormat>Widescreen</PresentationFormat>
  <Paragraphs>17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Gothard, Sarah</cp:lastModifiedBy>
  <cp:revision>25</cp:revision>
  <dcterms:created xsi:type="dcterms:W3CDTF">2019-10-21T12:59:19Z</dcterms:created>
  <dcterms:modified xsi:type="dcterms:W3CDTF">2026-01-18T01:24:04Z</dcterms:modified>
</cp:coreProperties>
</file>