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8" r:id="rId3"/>
    <p:sldId id="269" r:id="rId4"/>
    <p:sldId id="270" r:id="rId5"/>
    <p:sldId id="271" r:id="rId6"/>
    <p:sldId id="272" r:id="rId7"/>
    <p:sldId id="275" r:id="rId8"/>
    <p:sldId id="276" r:id="rId9"/>
    <p:sldId id="277" r:id="rId10"/>
    <p:sldId id="278" r:id="rId11"/>
    <p:sldId id="279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09597-2619-4C62-963B-31AE1E240FE7}" v="11" dt="2021-04-06T18:21:24.27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51" d="100"/>
          <a:sy n="51" d="100"/>
        </p:scale>
        <p:origin x="4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F909597-2619-4C62-963B-31AE1E240FE7}"/>
    <pc:docChg chg="undo custSel addSld delSld modSld">
      <pc:chgData name="Sarah Gothard" userId="0e53f415fda5f162" providerId="LiveId" clId="{3F909597-2619-4C62-963B-31AE1E240FE7}" dt="2021-04-06T18:23:50.614" v="47" actId="26606"/>
      <pc:docMkLst>
        <pc:docMk/>
      </pc:docMkLst>
      <pc:sldChg chg="addSp delSp modSp mod">
        <pc:chgData name="Sarah Gothard" userId="0e53f415fda5f162" providerId="LiveId" clId="{3F909597-2619-4C62-963B-31AE1E240FE7}" dt="2021-04-06T18:20:06.594" v="18" actId="26606"/>
        <pc:sldMkLst>
          <pc:docMk/>
          <pc:sldMk cId="2211167003" sldId="257"/>
        </pc:sldMkLst>
        <pc:spChg chg="mod ord">
          <ac:chgData name="Sarah Gothard" userId="0e53f415fda5f162" providerId="LiveId" clId="{3F909597-2619-4C62-963B-31AE1E240FE7}" dt="2021-04-06T18:20:06.594" v="18" actId="26606"/>
          <ac:spMkLst>
            <pc:docMk/>
            <pc:sldMk cId="2211167003" sldId="257"/>
            <ac:spMk id="5" creationId="{B35277B3-F2AB-47E8-A410-E4DFF7CB251C}"/>
          </ac:spMkLst>
        </pc:spChg>
        <pc:spChg chg="add del">
          <ac:chgData name="Sarah Gothard" userId="0e53f415fda5f162" providerId="LiveId" clId="{3F909597-2619-4C62-963B-31AE1E240FE7}" dt="2021-04-06T18:20:06.594" v="18" actId="26606"/>
          <ac:spMkLst>
            <pc:docMk/>
            <pc:sldMk cId="2211167003" sldId="257"/>
            <ac:spMk id="10" creationId="{32BC26D8-82FB-445E-AA49-62A77D7C1EE0}"/>
          </ac:spMkLst>
        </pc:spChg>
        <pc:spChg chg="add del">
          <ac:chgData name="Sarah Gothard" userId="0e53f415fda5f162" providerId="LiveId" clId="{3F909597-2619-4C62-963B-31AE1E240FE7}" dt="2021-04-06T18:20:06.594" v="18" actId="26606"/>
          <ac:spMkLst>
            <pc:docMk/>
            <pc:sldMk cId="2211167003" sldId="257"/>
            <ac:spMk id="12" creationId="{CB44330D-EA18-4254-AA95-EB49948539B8}"/>
          </ac:spMkLst>
        </pc:spChg>
        <pc:spChg chg="add">
          <ac:chgData name="Sarah Gothard" userId="0e53f415fda5f162" providerId="LiveId" clId="{3F909597-2619-4C62-963B-31AE1E240FE7}" dt="2021-04-06T18:20:06.594" v="18" actId="26606"/>
          <ac:spMkLst>
            <pc:docMk/>
            <pc:sldMk cId="2211167003" sldId="257"/>
            <ac:spMk id="17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0:06.594" v="18" actId="26606"/>
          <ac:spMkLst>
            <pc:docMk/>
            <pc:sldMk cId="2211167003" sldId="257"/>
            <ac:spMk id="19" creationId="{CB44330D-EA18-4254-AA95-EB49948539B8}"/>
          </ac:spMkLst>
        </pc:spChg>
        <pc:picChg chg="del">
          <ac:chgData name="Sarah Gothard" userId="0e53f415fda5f162" providerId="LiveId" clId="{3F909597-2619-4C62-963B-31AE1E240FE7}" dt="2021-04-06T18:19:02.819" v="0" actId="478"/>
          <ac:picMkLst>
            <pc:docMk/>
            <pc:sldMk cId="2211167003" sldId="257"/>
            <ac:picMk id="3" creationId="{77DB584C-CAF0-4548-B327-023C3457FC9C}"/>
          </ac:picMkLst>
        </pc:picChg>
        <pc:picChg chg="add mod">
          <ac:chgData name="Sarah Gothard" userId="0e53f415fda5f162" providerId="LiveId" clId="{3F909597-2619-4C62-963B-31AE1E240FE7}" dt="2021-04-06T18:20:06.594" v="18" actId="26606"/>
          <ac:picMkLst>
            <pc:docMk/>
            <pc:sldMk cId="2211167003" sldId="257"/>
            <ac:picMk id="4" creationId="{124D6909-C97A-40BF-8703-06B2536DB94B}"/>
          </ac:picMkLst>
        </pc:picChg>
      </pc:sldChg>
      <pc:sldChg chg="addSp delSp modSp mod">
        <pc:chgData name="Sarah Gothard" userId="0e53f415fda5f162" providerId="LiveId" clId="{3F909597-2619-4C62-963B-31AE1E240FE7}" dt="2021-04-06T18:20:20.718" v="20" actId="26606"/>
        <pc:sldMkLst>
          <pc:docMk/>
          <pc:sldMk cId="911269808" sldId="268"/>
        </pc:sldMkLst>
        <pc:spChg chg="ord">
          <ac:chgData name="Sarah Gothard" userId="0e53f415fda5f162" providerId="LiveId" clId="{3F909597-2619-4C62-963B-31AE1E240FE7}" dt="2021-04-06T18:20:20.718" v="20" actId="26606"/>
          <ac:spMkLst>
            <pc:docMk/>
            <pc:sldMk cId="911269808" sldId="268"/>
            <ac:spMk id="4" creationId="{734DF08B-C78F-4DB2-8B25-0250E898880A}"/>
          </ac:spMkLst>
        </pc:spChg>
        <pc:spChg chg="del">
          <ac:chgData name="Sarah Gothard" userId="0e53f415fda5f162" providerId="LiveId" clId="{3F909597-2619-4C62-963B-31AE1E240FE7}" dt="2021-04-06T18:20:20.718" v="20" actId="26606"/>
          <ac:spMkLst>
            <pc:docMk/>
            <pc:sldMk cId="911269808" sldId="268"/>
            <ac:spMk id="9" creationId="{32BC26D8-82FB-445E-AA49-62A77D7C1EE0}"/>
          </ac:spMkLst>
        </pc:spChg>
        <pc:spChg chg="del">
          <ac:chgData name="Sarah Gothard" userId="0e53f415fda5f162" providerId="LiveId" clId="{3F909597-2619-4C62-963B-31AE1E240FE7}" dt="2021-04-06T18:20:20.718" v="20" actId="26606"/>
          <ac:spMkLst>
            <pc:docMk/>
            <pc:sldMk cId="911269808" sldId="268"/>
            <ac:spMk id="11" creationId="{CB44330D-EA18-4254-AA95-EB49948539B8}"/>
          </ac:spMkLst>
        </pc:spChg>
        <pc:spChg chg="add">
          <ac:chgData name="Sarah Gothard" userId="0e53f415fda5f162" providerId="LiveId" clId="{3F909597-2619-4C62-963B-31AE1E240FE7}" dt="2021-04-06T18:20:20.718" v="20" actId="26606"/>
          <ac:spMkLst>
            <pc:docMk/>
            <pc:sldMk cId="911269808" sldId="268"/>
            <ac:spMk id="16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0:20.718" v="20" actId="26606"/>
          <ac:spMkLst>
            <pc:docMk/>
            <pc:sldMk cId="911269808" sldId="268"/>
            <ac:spMk id="18" creationId="{CB44330D-EA18-4254-AA95-EB49948539B8}"/>
          </ac:spMkLst>
        </pc:spChg>
        <pc:picChg chg="del">
          <ac:chgData name="Sarah Gothard" userId="0e53f415fda5f162" providerId="LiveId" clId="{3F909597-2619-4C62-963B-31AE1E240FE7}" dt="2021-04-06T18:19:04.990" v="1" actId="478"/>
          <ac:picMkLst>
            <pc:docMk/>
            <pc:sldMk cId="911269808" sldId="268"/>
            <ac:picMk id="3" creationId="{70D014E6-3466-4DC4-A187-0171EF2416C2}"/>
          </ac:picMkLst>
        </pc:picChg>
        <pc:picChg chg="add mod">
          <ac:chgData name="Sarah Gothard" userId="0e53f415fda5f162" providerId="LiveId" clId="{3F909597-2619-4C62-963B-31AE1E240FE7}" dt="2021-04-06T18:20:20.718" v="20" actId="26606"/>
          <ac:picMkLst>
            <pc:docMk/>
            <pc:sldMk cId="911269808" sldId="268"/>
            <ac:picMk id="5" creationId="{43ED0CCB-BE39-4ECC-B30A-DD6E9C345AB5}"/>
          </ac:picMkLst>
        </pc:picChg>
      </pc:sldChg>
      <pc:sldChg chg="addSp delSp modSp add mod setBg delDesignElem">
        <pc:chgData name="Sarah Gothard" userId="0e53f415fda5f162" providerId="LiveId" clId="{3F909597-2619-4C62-963B-31AE1E240FE7}" dt="2021-04-06T18:20:38.102" v="22" actId="26606"/>
        <pc:sldMkLst>
          <pc:docMk/>
          <pc:sldMk cId="3245755382" sldId="269"/>
        </pc:sldMkLst>
        <pc:spChg chg="ord">
          <ac:chgData name="Sarah Gothard" userId="0e53f415fda5f162" providerId="LiveId" clId="{3F909597-2619-4C62-963B-31AE1E240FE7}" dt="2021-04-06T18:20:38.102" v="22" actId="26606"/>
          <ac:spMkLst>
            <pc:docMk/>
            <pc:sldMk cId="3245755382" sldId="269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0:38.102" v="22" actId="26606"/>
          <ac:spMkLst>
            <pc:docMk/>
            <pc:sldMk cId="3245755382" sldId="269"/>
            <ac:spMk id="6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0:38.102" v="22" actId="26606"/>
          <ac:spMkLst>
            <pc:docMk/>
            <pc:sldMk cId="3245755382" sldId="269"/>
            <ac:spMk id="7" creationId="{CB44330D-EA18-4254-AA95-EB49948539B8}"/>
          </ac:spMkLst>
        </pc:spChg>
        <pc:spChg chg="del">
          <ac:chgData name="Sarah Gothard" userId="0e53f415fda5f162" providerId="LiveId" clId="{3F909597-2619-4C62-963B-31AE1E240FE7}" dt="2021-04-06T18:19:08.319" v="4"/>
          <ac:spMkLst>
            <pc:docMk/>
            <pc:sldMk cId="3245755382" sldId="269"/>
            <ac:spMk id="9" creationId="{32BC26D8-82FB-445E-AA49-62A77D7C1EE0}"/>
          </ac:spMkLst>
        </pc:spChg>
        <pc:spChg chg="del">
          <ac:chgData name="Sarah Gothard" userId="0e53f415fda5f162" providerId="LiveId" clId="{3F909597-2619-4C62-963B-31AE1E240FE7}" dt="2021-04-06T18:19:08.319" v="4"/>
          <ac:spMkLst>
            <pc:docMk/>
            <pc:sldMk cId="3245755382" sldId="269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0:38.102" v="22" actId="26606"/>
          <ac:picMkLst>
            <pc:docMk/>
            <pc:sldMk cId="3245755382" sldId="269"/>
            <ac:picMk id="3" creationId="{F51F389E-2B9F-4A9A-8E4C-49B8CD266F3E}"/>
          </ac:picMkLst>
        </pc:picChg>
      </pc:sldChg>
      <pc:sldChg chg="addSp delSp modSp add mod setBg delDesignElem">
        <pc:chgData name="Sarah Gothard" userId="0e53f415fda5f162" providerId="LiveId" clId="{3F909597-2619-4C62-963B-31AE1E240FE7}" dt="2021-04-06T18:21:08.912" v="24" actId="26606"/>
        <pc:sldMkLst>
          <pc:docMk/>
          <pc:sldMk cId="3809523707" sldId="270"/>
        </pc:sldMkLst>
        <pc:spChg chg="ord">
          <ac:chgData name="Sarah Gothard" userId="0e53f415fda5f162" providerId="LiveId" clId="{3F909597-2619-4C62-963B-31AE1E240FE7}" dt="2021-04-06T18:21:08.912" v="24" actId="26606"/>
          <ac:spMkLst>
            <pc:docMk/>
            <pc:sldMk cId="3809523707" sldId="270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1:08.912" v="24" actId="26606"/>
          <ac:spMkLst>
            <pc:docMk/>
            <pc:sldMk cId="3809523707" sldId="270"/>
            <ac:spMk id="6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1:08.912" v="24" actId="26606"/>
          <ac:spMkLst>
            <pc:docMk/>
            <pc:sldMk cId="3809523707" sldId="270"/>
            <ac:spMk id="7" creationId="{CB44330D-EA18-4254-AA95-EB49948539B8}"/>
          </ac:spMkLst>
        </pc:spChg>
        <pc:spChg chg="del">
          <ac:chgData name="Sarah Gothard" userId="0e53f415fda5f162" providerId="LiveId" clId="{3F909597-2619-4C62-963B-31AE1E240FE7}" dt="2021-04-06T18:19:08.456" v="6"/>
          <ac:spMkLst>
            <pc:docMk/>
            <pc:sldMk cId="3809523707" sldId="270"/>
            <ac:spMk id="9" creationId="{32BC26D8-82FB-445E-AA49-62A77D7C1EE0}"/>
          </ac:spMkLst>
        </pc:spChg>
        <pc:spChg chg="del">
          <ac:chgData name="Sarah Gothard" userId="0e53f415fda5f162" providerId="LiveId" clId="{3F909597-2619-4C62-963B-31AE1E240FE7}" dt="2021-04-06T18:19:08.456" v="6"/>
          <ac:spMkLst>
            <pc:docMk/>
            <pc:sldMk cId="3809523707" sldId="270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1:08.912" v="24" actId="26606"/>
          <ac:picMkLst>
            <pc:docMk/>
            <pc:sldMk cId="3809523707" sldId="270"/>
            <ac:picMk id="3" creationId="{BDCC6985-6391-4A85-839A-CDE6FC8CEC1A}"/>
          </ac:picMkLst>
        </pc:picChg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3851326615" sldId="270"/>
        </pc:sldMkLst>
      </pc:sldChg>
      <pc:sldChg chg="addSp delSp modSp add mod setBg delDesignElem">
        <pc:chgData name="Sarah Gothard" userId="0e53f415fda5f162" providerId="LiveId" clId="{3F909597-2619-4C62-963B-31AE1E240FE7}" dt="2021-04-06T18:21:21.489" v="26" actId="26606"/>
        <pc:sldMkLst>
          <pc:docMk/>
          <pc:sldMk cId="1305973218" sldId="271"/>
        </pc:sldMkLst>
        <pc:spChg chg="ord">
          <ac:chgData name="Sarah Gothard" userId="0e53f415fda5f162" providerId="LiveId" clId="{3F909597-2619-4C62-963B-31AE1E240FE7}" dt="2021-04-06T18:21:21.489" v="26" actId="26606"/>
          <ac:spMkLst>
            <pc:docMk/>
            <pc:sldMk cId="1305973218" sldId="271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1:21.489" v="26" actId="26606"/>
          <ac:spMkLst>
            <pc:docMk/>
            <pc:sldMk cId="1305973218" sldId="271"/>
            <ac:spMk id="6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1:21.489" v="26" actId="26606"/>
          <ac:spMkLst>
            <pc:docMk/>
            <pc:sldMk cId="1305973218" sldId="271"/>
            <ac:spMk id="7" creationId="{CB44330D-EA18-4254-AA95-EB49948539B8}"/>
          </ac:spMkLst>
        </pc:spChg>
        <pc:spChg chg="del">
          <ac:chgData name="Sarah Gothard" userId="0e53f415fda5f162" providerId="LiveId" clId="{3F909597-2619-4C62-963B-31AE1E240FE7}" dt="2021-04-06T18:19:08.610" v="8"/>
          <ac:spMkLst>
            <pc:docMk/>
            <pc:sldMk cId="1305973218" sldId="271"/>
            <ac:spMk id="9" creationId="{32BC26D8-82FB-445E-AA49-62A77D7C1EE0}"/>
          </ac:spMkLst>
        </pc:spChg>
        <pc:spChg chg="del">
          <ac:chgData name="Sarah Gothard" userId="0e53f415fda5f162" providerId="LiveId" clId="{3F909597-2619-4C62-963B-31AE1E240FE7}" dt="2021-04-06T18:19:08.610" v="8"/>
          <ac:spMkLst>
            <pc:docMk/>
            <pc:sldMk cId="1305973218" sldId="271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1:21.489" v="26" actId="26606"/>
          <ac:picMkLst>
            <pc:docMk/>
            <pc:sldMk cId="1305973218" sldId="271"/>
            <ac:picMk id="3" creationId="{E411D251-E473-47C0-9757-B85C8A883563}"/>
          </ac:picMkLst>
        </pc:picChg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1868635911" sldId="271"/>
        </pc:sldMkLst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1334266624" sldId="272"/>
        </pc:sldMkLst>
      </pc:sldChg>
      <pc:sldChg chg="addSp delSp modSp add mod setBg delDesignElem">
        <pc:chgData name="Sarah Gothard" userId="0e53f415fda5f162" providerId="LiveId" clId="{3F909597-2619-4C62-963B-31AE1E240FE7}" dt="2021-04-06T18:21:53.681" v="33" actId="26606"/>
        <pc:sldMkLst>
          <pc:docMk/>
          <pc:sldMk cId="2194794176" sldId="272"/>
        </pc:sldMkLst>
        <pc:spChg chg="ord">
          <ac:chgData name="Sarah Gothard" userId="0e53f415fda5f162" providerId="LiveId" clId="{3F909597-2619-4C62-963B-31AE1E240FE7}" dt="2021-04-06T18:21:53.681" v="33" actId="26606"/>
          <ac:spMkLst>
            <pc:docMk/>
            <pc:sldMk cId="2194794176" sldId="272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1:53.681" v="33" actId="26606"/>
          <ac:spMkLst>
            <pc:docMk/>
            <pc:sldMk cId="2194794176" sldId="272"/>
            <ac:spMk id="6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1:53.681" v="33" actId="26606"/>
          <ac:spMkLst>
            <pc:docMk/>
            <pc:sldMk cId="2194794176" sldId="272"/>
            <ac:spMk id="7" creationId="{CB44330D-EA18-4254-AA95-EB49948539B8}"/>
          </ac:spMkLst>
        </pc:spChg>
        <pc:spChg chg="del">
          <ac:chgData name="Sarah Gothard" userId="0e53f415fda5f162" providerId="LiveId" clId="{3F909597-2619-4C62-963B-31AE1E240FE7}" dt="2021-04-06T18:19:08.795" v="10"/>
          <ac:spMkLst>
            <pc:docMk/>
            <pc:sldMk cId="2194794176" sldId="272"/>
            <ac:spMk id="9" creationId="{32BC26D8-82FB-445E-AA49-62A77D7C1EE0}"/>
          </ac:spMkLst>
        </pc:spChg>
        <pc:spChg chg="del">
          <ac:chgData name="Sarah Gothard" userId="0e53f415fda5f162" providerId="LiveId" clId="{3F909597-2619-4C62-963B-31AE1E240FE7}" dt="2021-04-06T18:19:08.795" v="10"/>
          <ac:spMkLst>
            <pc:docMk/>
            <pc:sldMk cId="2194794176" sldId="272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1:53.681" v="33" actId="26606"/>
          <ac:picMkLst>
            <pc:docMk/>
            <pc:sldMk cId="2194794176" sldId="272"/>
            <ac:picMk id="3" creationId="{D573E47F-1158-472E-951F-C6FE97EF7DF0}"/>
          </ac:picMkLst>
        </pc:picChg>
      </pc:sldChg>
      <pc:sldChg chg="addSp delSp modSp add mod setBg delDesignElem">
        <pc:chgData name="Sarah Gothard" userId="0e53f415fda5f162" providerId="LiveId" clId="{3F909597-2619-4C62-963B-31AE1E240FE7}" dt="2021-04-06T18:23:50.614" v="47" actId="26606"/>
        <pc:sldMkLst>
          <pc:docMk/>
          <pc:sldMk cId="976978841" sldId="273"/>
        </pc:sldMkLst>
        <pc:spChg chg="ord">
          <ac:chgData name="Sarah Gothard" userId="0e53f415fda5f162" providerId="LiveId" clId="{3F909597-2619-4C62-963B-31AE1E240FE7}" dt="2021-04-06T18:23:50.614" v="47" actId="26606"/>
          <ac:spMkLst>
            <pc:docMk/>
            <pc:sldMk cId="976978841" sldId="273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3:50.614" v="47" actId="26606"/>
          <ac:spMkLst>
            <pc:docMk/>
            <pc:sldMk cId="976978841" sldId="273"/>
            <ac:spMk id="6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3:50.614" v="47" actId="26606"/>
          <ac:spMkLst>
            <pc:docMk/>
            <pc:sldMk cId="976978841" sldId="273"/>
            <ac:spMk id="7" creationId="{CB44330D-EA18-4254-AA95-EB49948539B8}"/>
          </ac:spMkLst>
        </pc:spChg>
        <pc:spChg chg="del">
          <ac:chgData name="Sarah Gothard" userId="0e53f415fda5f162" providerId="LiveId" clId="{3F909597-2619-4C62-963B-31AE1E240FE7}" dt="2021-04-06T18:19:08.969" v="12"/>
          <ac:spMkLst>
            <pc:docMk/>
            <pc:sldMk cId="976978841" sldId="273"/>
            <ac:spMk id="9" creationId="{32BC26D8-82FB-445E-AA49-62A77D7C1EE0}"/>
          </ac:spMkLst>
        </pc:spChg>
        <pc:spChg chg="del">
          <ac:chgData name="Sarah Gothard" userId="0e53f415fda5f162" providerId="LiveId" clId="{3F909597-2619-4C62-963B-31AE1E240FE7}" dt="2021-04-06T18:19:08.969" v="12"/>
          <ac:spMkLst>
            <pc:docMk/>
            <pc:sldMk cId="976978841" sldId="273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3:50.614" v="47" actId="26606"/>
          <ac:picMkLst>
            <pc:docMk/>
            <pc:sldMk cId="976978841" sldId="273"/>
            <ac:picMk id="3" creationId="{95CE73FC-03BE-4F14-8E05-FB7EF331BBA8}"/>
          </ac:picMkLst>
        </pc:picChg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2163517691" sldId="273"/>
        </pc:sldMkLst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948769176" sldId="274"/>
        </pc:sldMkLst>
      </pc:sldChg>
      <pc:sldChg chg="addSp delSp modSp add mod setBg delDesignElem">
        <pc:chgData name="Sarah Gothard" userId="0e53f415fda5f162" providerId="LiveId" clId="{3F909597-2619-4C62-963B-31AE1E240FE7}" dt="2021-04-06T18:23:08.785" v="43" actId="26606"/>
        <pc:sldMkLst>
          <pc:docMk/>
          <pc:sldMk cId="2062486815" sldId="274"/>
        </pc:sldMkLst>
        <pc:spChg chg="ord">
          <ac:chgData name="Sarah Gothard" userId="0e53f415fda5f162" providerId="LiveId" clId="{3F909597-2619-4C62-963B-31AE1E240FE7}" dt="2021-04-06T18:23:08.785" v="43" actId="26606"/>
          <ac:spMkLst>
            <pc:docMk/>
            <pc:sldMk cId="2062486815" sldId="274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3:08.785" v="43" actId="26606"/>
          <ac:spMkLst>
            <pc:docMk/>
            <pc:sldMk cId="2062486815" sldId="274"/>
            <ac:spMk id="6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3:08.785" v="43" actId="26606"/>
          <ac:spMkLst>
            <pc:docMk/>
            <pc:sldMk cId="2062486815" sldId="274"/>
            <ac:spMk id="7" creationId="{CB44330D-EA18-4254-AA95-EB49948539B8}"/>
          </ac:spMkLst>
        </pc:spChg>
        <pc:spChg chg="del">
          <ac:chgData name="Sarah Gothard" userId="0e53f415fda5f162" providerId="LiveId" clId="{3F909597-2619-4C62-963B-31AE1E240FE7}" dt="2021-04-06T18:19:09.111" v="14"/>
          <ac:spMkLst>
            <pc:docMk/>
            <pc:sldMk cId="2062486815" sldId="274"/>
            <ac:spMk id="9" creationId="{32BC26D8-82FB-445E-AA49-62A77D7C1EE0}"/>
          </ac:spMkLst>
        </pc:spChg>
        <pc:spChg chg="del">
          <ac:chgData name="Sarah Gothard" userId="0e53f415fda5f162" providerId="LiveId" clId="{3F909597-2619-4C62-963B-31AE1E240FE7}" dt="2021-04-06T18:19:09.111" v="14"/>
          <ac:spMkLst>
            <pc:docMk/>
            <pc:sldMk cId="2062486815" sldId="274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3:08.785" v="43" actId="26606"/>
          <ac:picMkLst>
            <pc:docMk/>
            <pc:sldMk cId="2062486815" sldId="274"/>
            <ac:picMk id="3" creationId="{7082E5A6-731E-4C4D-B278-9D27DF465F73}"/>
          </ac:picMkLst>
        </pc:picChg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2388003443" sldId="275"/>
        </pc:sldMkLst>
      </pc:sldChg>
      <pc:sldChg chg="addSp modSp add mod setBg">
        <pc:chgData name="Sarah Gothard" userId="0e53f415fda5f162" providerId="LiveId" clId="{3F909597-2619-4C62-963B-31AE1E240FE7}" dt="2021-04-06T18:22:09.198" v="35" actId="26606"/>
        <pc:sldMkLst>
          <pc:docMk/>
          <pc:sldMk cId="3903951751" sldId="275"/>
        </pc:sldMkLst>
        <pc:spChg chg="ord">
          <ac:chgData name="Sarah Gothard" userId="0e53f415fda5f162" providerId="LiveId" clId="{3F909597-2619-4C62-963B-31AE1E240FE7}" dt="2021-04-06T18:22:09.198" v="35" actId="26606"/>
          <ac:spMkLst>
            <pc:docMk/>
            <pc:sldMk cId="3903951751" sldId="275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2:09.198" v="35" actId="26606"/>
          <ac:spMkLst>
            <pc:docMk/>
            <pc:sldMk cId="3903951751" sldId="275"/>
            <ac:spMk id="9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2:09.198" v="35" actId="26606"/>
          <ac:spMkLst>
            <pc:docMk/>
            <pc:sldMk cId="3903951751" sldId="275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2:09.198" v="35" actId="26606"/>
          <ac:picMkLst>
            <pc:docMk/>
            <pc:sldMk cId="3903951751" sldId="275"/>
            <ac:picMk id="3" creationId="{6B7130AF-4B09-4961-8284-E2D5D208871E}"/>
          </ac:picMkLst>
        </pc:picChg>
      </pc:sldChg>
      <pc:sldChg chg="addSp modSp add mod setBg">
        <pc:chgData name="Sarah Gothard" userId="0e53f415fda5f162" providerId="LiveId" clId="{3F909597-2619-4C62-963B-31AE1E240FE7}" dt="2021-04-06T18:22:35.520" v="37" actId="26606"/>
        <pc:sldMkLst>
          <pc:docMk/>
          <pc:sldMk cId="4209998322" sldId="276"/>
        </pc:sldMkLst>
        <pc:spChg chg="ord">
          <ac:chgData name="Sarah Gothard" userId="0e53f415fda5f162" providerId="LiveId" clId="{3F909597-2619-4C62-963B-31AE1E240FE7}" dt="2021-04-06T18:22:35.520" v="37" actId="26606"/>
          <ac:spMkLst>
            <pc:docMk/>
            <pc:sldMk cId="4209998322" sldId="276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2:35.520" v="37" actId="26606"/>
          <ac:spMkLst>
            <pc:docMk/>
            <pc:sldMk cId="4209998322" sldId="276"/>
            <ac:spMk id="9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2:35.520" v="37" actId="26606"/>
          <ac:spMkLst>
            <pc:docMk/>
            <pc:sldMk cId="4209998322" sldId="276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2:35.520" v="37" actId="26606"/>
          <ac:picMkLst>
            <pc:docMk/>
            <pc:sldMk cId="4209998322" sldId="276"/>
            <ac:picMk id="3" creationId="{B45BDAA6-4E68-46DE-B7FE-5619817DF309}"/>
          </ac:picMkLst>
        </pc:picChg>
      </pc:sldChg>
      <pc:sldChg chg="addSp modSp add mod setBg">
        <pc:chgData name="Sarah Gothard" userId="0e53f415fda5f162" providerId="LiveId" clId="{3F909597-2619-4C62-963B-31AE1E240FE7}" dt="2021-04-06T18:22:51.476" v="39" actId="26606"/>
        <pc:sldMkLst>
          <pc:docMk/>
          <pc:sldMk cId="2166471851" sldId="277"/>
        </pc:sldMkLst>
        <pc:spChg chg="ord">
          <ac:chgData name="Sarah Gothard" userId="0e53f415fda5f162" providerId="LiveId" clId="{3F909597-2619-4C62-963B-31AE1E240FE7}" dt="2021-04-06T18:22:51.476" v="39" actId="26606"/>
          <ac:spMkLst>
            <pc:docMk/>
            <pc:sldMk cId="2166471851" sldId="277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2:51.476" v="39" actId="26606"/>
          <ac:spMkLst>
            <pc:docMk/>
            <pc:sldMk cId="2166471851" sldId="277"/>
            <ac:spMk id="9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2:51.476" v="39" actId="26606"/>
          <ac:spMkLst>
            <pc:docMk/>
            <pc:sldMk cId="2166471851" sldId="277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2:51.476" v="39" actId="26606"/>
          <ac:picMkLst>
            <pc:docMk/>
            <pc:sldMk cId="2166471851" sldId="277"/>
            <ac:picMk id="3" creationId="{C6D9AB9C-6C2A-4DE7-A3D4-F79EDE3356E8}"/>
          </ac:picMkLst>
        </pc:picChg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3022531966" sldId="277"/>
        </pc:sldMkLst>
      </pc:sldChg>
      <pc:sldChg chg="addSp modSp add mod setBg">
        <pc:chgData name="Sarah Gothard" userId="0e53f415fda5f162" providerId="LiveId" clId="{3F909597-2619-4C62-963B-31AE1E240FE7}" dt="2021-04-06T18:23:05.278" v="41" actId="26606"/>
        <pc:sldMkLst>
          <pc:docMk/>
          <pc:sldMk cId="3695000938" sldId="278"/>
        </pc:sldMkLst>
        <pc:spChg chg="ord">
          <ac:chgData name="Sarah Gothard" userId="0e53f415fda5f162" providerId="LiveId" clId="{3F909597-2619-4C62-963B-31AE1E240FE7}" dt="2021-04-06T18:23:05.278" v="41" actId="26606"/>
          <ac:spMkLst>
            <pc:docMk/>
            <pc:sldMk cId="3695000938" sldId="278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3:05.278" v="41" actId="26606"/>
          <ac:spMkLst>
            <pc:docMk/>
            <pc:sldMk cId="3695000938" sldId="278"/>
            <ac:spMk id="9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3:05.278" v="41" actId="26606"/>
          <ac:spMkLst>
            <pc:docMk/>
            <pc:sldMk cId="3695000938" sldId="278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3:05.278" v="41" actId="26606"/>
          <ac:picMkLst>
            <pc:docMk/>
            <pc:sldMk cId="3695000938" sldId="278"/>
            <ac:picMk id="3" creationId="{D4E30B3D-9CA6-4B5E-B1D4-C9E7AD6D6E48}"/>
          </ac:picMkLst>
        </pc:picChg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3824957383" sldId="278"/>
        </pc:sldMkLst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794056714" sldId="279"/>
        </pc:sldMkLst>
      </pc:sldChg>
      <pc:sldChg chg="addSp modSp add mod setBg">
        <pc:chgData name="Sarah Gothard" userId="0e53f415fda5f162" providerId="LiveId" clId="{3F909597-2619-4C62-963B-31AE1E240FE7}" dt="2021-04-06T18:23:36.189" v="45" actId="26606"/>
        <pc:sldMkLst>
          <pc:docMk/>
          <pc:sldMk cId="2542535256" sldId="279"/>
        </pc:sldMkLst>
        <pc:spChg chg="ord">
          <ac:chgData name="Sarah Gothard" userId="0e53f415fda5f162" providerId="LiveId" clId="{3F909597-2619-4C62-963B-31AE1E240FE7}" dt="2021-04-06T18:23:36.189" v="45" actId="26606"/>
          <ac:spMkLst>
            <pc:docMk/>
            <pc:sldMk cId="2542535256" sldId="279"/>
            <ac:spMk id="4" creationId="{734DF08B-C78F-4DB2-8B25-0250E898880A}"/>
          </ac:spMkLst>
        </pc:spChg>
        <pc:spChg chg="add">
          <ac:chgData name="Sarah Gothard" userId="0e53f415fda5f162" providerId="LiveId" clId="{3F909597-2619-4C62-963B-31AE1E240FE7}" dt="2021-04-06T18:23:36.189" v="45" actId="26606"/>
          <ac:spMkLst>
            <pc:docMk/>
            <pc:sldMk cId="2542535256" sldId="279"/>
            <ac:spMk id="9" creationId="{32BC26D8-82FB-445E-AA49-62A77D7C1EE0}"/>
          </ac:spMkLst>
        </pc:spChg>
        <pc:spChg chg="add">
          <ac:chgData name="Sarah Gothard" userId="0e53f415fda5f162" providerId="LiveId" clId="{3F909597-2619-4C62-963B-31AE1E240FE7}" dt="2021-04-06T18:23:36.189" v="45" actId="26606"/>
          <ac:spMkLst>
            <pc:docMk/>
            <pc:sldMk cId="2542535256" sldId="279"/>
            <ac:spMk id="11" creationId="{CB44330D-EA18-4254-AA95-EB49948539B8}"/>
          </ac:spMkLst>
        </pc:spChg>
        <pc:picChg chg="add mod">
          <ac:chgData name="Sarah Gothard" userId="0e53f415fda5f162" providerId="LiveId" clId="{3F909597-2619-4C62-963B-31AE1E240FE7}" dt="2021-04-06T18:23:36.189" v="45" actId="26606"/>
          <ac:picMkLst>
            <pc:docMk/>
            <pc:sldMk cId="2542535256" sldId="279"/>
            <ac:picMk id="3" creationId="{F0C86369-DA87-4ECE-B7AB-12233D3E9AB2}"/>
          </ac:picMkLst>
        </pc:picChg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191625169" sldId="280"/>
        </pc:sldMkLst>
      </pc:sldChg>
      <pc:sldChg chg="del">
        <pc:chgData name="Sarah Gothard" userId="0e53f415fda5f162" providerId="LiveId" clId="{3F909597-2619-4C62-963B-31AE1E240FE7}" dt="2021-04-06T18:19:07.231" v="2" actId="47"/>
        <pc:sldMkLst>
          <pc:docMk/>
          <pc:sldMk cId="1743342440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4D6909-C97A-40BF-8703-06B2536DB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47434"/>
            <a:ext cx="10905066" cy="136313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984F04-8602-E7C6-D739-3B0ED6EBEEF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91B21-3BF1-1D0D-AFE4-4DFBF0E1B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00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E8530B-4222-E842-0284-73A415FABE9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B2824-BDC3-D160-8A20-F03848F63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53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C171A9-6025-114F-4F9F-17FF24E2AFC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4791"/>
            <a:ext cx="12192000" cy="368841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E1D65C-4D0E-1434-0022-F6BBCF43D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978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7B8FF6C-5CBB-87F5-CDF6-53CA87B184B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25F57-E8D0-E4AD-8EB6-59C013A5D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486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94B011-2A9D-7067-FD4F-35133D171DC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F10B9-4D1F-C15B-EBE3-00CE45047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6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3F16CC-A85E-6968-EBE9-68E61978DD8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AEE3FD-64D2-8FC3-25E0-2C61335DD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55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5ABD63-EE43-FE22-F767-689EBE6C1B7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3D22A-B9AE-989A-87FD-A9E07B4F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523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12643B-3F85-19D9-0FF2-0B7F7821268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97C77-4703-767A-5DD4-F04382ED9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73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4F5950-5484-C986-5A74-972284D2EAD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4D0D98-CD9E-D5A9-C9E2-640F9253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794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887D71-1992-7F1D-885A-1D35509B3C8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93B39B-E3BA-03C6-37BE-9337CAE11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951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43F40C-07CA-D9A9-5A68-43906FCCE1A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0DFE8-90B2-FA14-C126-4DF2E058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98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89FE4DC-F281-F86C-CD9B-2BB097C7209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3842"/>
            <a:ext cx="12192000" cy="347031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9A2F5-FF54-C641-4439-3CE1290E7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471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</cp:revision>
  <dcterms:created xsi:type="dcterms:W3CDTF">2019-10-03T18:26:20Z</dcterms:created>
  <dcterms:modified xsi:type="dcterms:W3CDTF">2026-01-23T19:30:44Z</dcterms:modified>
</cp:coreProperties>
</file>