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6" r:id="rId10"/>
    <p:sldId id="269" r:id="rId11"/>
    <p:sldId id="270" r:id="rId12"/>
    <p:sldId id="271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6AF9D5-8590-4885-85BB-1D728771AD8B}" v="28" dt="2019-11-21T15:01:55.915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88950" autoAdjust="0"/>
  </p:normalViewPr>
  <p:slideViewPr>
    <p:cSldViewPr snapToGrid="0" showGuides="1">
      <p:cViewPr varScale="1">
        <p:scale>
          <a:sx n="64" d="100"/>
          <a:sy n="64" d="100"/>
        </p:scale>
        <p:origin x="27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288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C2983D92-055E-4019-9C79-5E09FFCB6A3C}"/>
    <pc:docChg chg="custSel mod addSld delSld modSld">
      <pc:chgData name="Sarah Gothard" userId="0e53f415fda5f162" providerId="LiveId" clId="{C2983D92-055E-4019-9C79-5E09FFCB6A3C}" dt="2019-11-21T15:01:59.152" v="64" actId="26606"/>
      <pc:docMkLst>
        <pc:docMk/>
      </pc:docMkLst>
      <pc:sldChg chg="addSp delSp modSp">
        <pc:chgData name="Sarah Gothard" userId="0e53f415fda5f162" providerId="LiveId" clId="{C2983D92-055E-4019-9C79-5E09FFCB6A3C}" dt="2019-11-21T14:46:30.162" v="34" actId="1076"/>
        <pc:sldMkLst>
          <pc:docMk/>
          <pc:sldMk cId="536071998" sldId="256"/>
        </pc:sldMkLst>
        <pc:picChg chg="del">
          <ac:chgData name="Sarah Gothard" userId="0e53f415fda5f162" providerId="LiveId" clId="{C2983D92-055E-4019-9C79-5E09FFCB6A3C}" dt="2019-11-21T14:38:50.644" v="0" actId="478"/>
          <ac:picMkLst>
            <pc:docMk/>
            <pc:sldMk cId="536071998" sldId="256"/>
            <ac:picMk id="2" creationId="{BC850057-F7D2-42DD-B8C9-0749CF934D2C}"/>
          </ac:picMkLst>
        </pc:picChg>
        <pc:picChg chg="add del">
          <ac:chgData name="Sarah Gothard" userId="0e53f415fda5f162" providerId="LiveId" clId="{C2983D92-055E-4019-9C79-5E09FFCB6A3C}" dt="2019-11-21T14:45:21.621" v="24" actId="478"/>
          <ac:picMkLst>
            <pc:docMk/>
            <pc:sldMk cId="536071998" sldId="256"/>
            <ac:picMk id="4" creationId="{EFA09F18-0E8E-4081-8E0C-3E9B8B827F0B}"/>
          </ac:picMkLst>
        </pc:picChg>
        <pc:picChg chg="add del">
          <ac:chgData name="Sarah Gothard" userId="0e53f415fda5f162" providerId="LiveId" clId="{C2983D92-055E-4019-9C79-5E09FFCB6A3C}" dt="2019-11-21T14:45:58.695" v="26" actId="478"/>
          <ac:picMkLst>
            <pc:docMk/>
            <pc:sldMk cId="536071998" sldId="256"/>
            <ac:picMk id="5" creationId="{958E8D39-B7FE-4A80-BFC9-7A7A7CBE8C2F}"/>
          </ac:picMkLst>
        </pc:picChg>
        <pc:picChg chg="add del">
          <ac:chgData name="Sarah Gothard" userId="0e53f415fda5f162" providerId="LiveId" clId="{C2983D92-055E-4019-9C79-5E09FFCB6A3C}" dt="2019-11-21T14:46:03.820" v="28" actId="478"/>
          <ac:picMkLst>
            <pc:docMk/>
            <pc:sldMk cId="536071998" sldId="256"/>
            <ac:picMk id="6" creationId="{3EB35D6A-2561-4155-B8C1-8AC3666F0E31}"/>
          </ac:picMkLst>
        </pc:picChg>
        <pc:picChg chg="add mod">
          <ac:chgData name="Sarah Gothard" userId="0e53f415fda5f162" providerId="LiveId" clId="{C2983D92-055E-4019-9C79-5E09FFCB6A3C}" dt="2019-11-21T14:46:30.162" v="34" actId="1076"/>
          <ac:picMkLst>
            <pc:docMk/>
            <pc:sldMk cId="536071998" sldId="256"/>
            <ac:picMk id="7" creationId="{A49E120E-A985-48C0-B5DE-B5993835FC28}"/>
          </ac:picMkLst>
        </pc:picChg>
      </pc:sldChg>
      <pc:sldChg chg="addSp delSp modSp">
        <pc:chgData name="Sarah Gothard" userId="0e53f415fda5f162" providerId="LiveId" clId="{C2983D92-055E-4019-9C79-5E09FFCB6A3C}" dt="2019-11-21T14:47:44.896" v="36" actId="26606"/>
        <pc:sldMkLst>
          <pc:docMk/>
          <pc:sldMk cId="2551191543" sldId="257"/>
        </pc:sldMkLst>
        <pc:spChg chg="ord">
          <ac:chgData name="Sarah Gothard" userId="0e53f415fda5f162" providerId="LiveId" clId="{C2983D92-055E-4019-9C79-5E09FFCB6A3C}" dt="2019-11-21T14:47:44.896" v="36" actId="26606"/>
          <ac:spMkLst>
            <pc:docMk/>
            <pc:sldMk cId="2551191543" sldId="257"/>
            <ac:spMk id="4" creationId="{C8C72D4D-1F63-4213-9F9F-DCBA71B8C487}"/>
          </ac:spMkLst>
        </pc:spChg>
        <pc:spChg chg="del">
          <ac:chgData name="Sarah Gothard" userId="0e53f415fda5f162" providerId="LiveId" clId="{C2983D92-055E-4019-9C79-5E09FFCB6A3C}" dt="2019-11-21T14:47:44.896" v="36" actId="26606"/>
          <ac:spMkLst>
            <pc:docMk/>
            <pc:sldMk cId="2551191543" sldId="257"/>
            <ac:spMk id="81" creationId="{32BC26D8-82FB-445E-AA49-62A77D7C1EE0}"/>
          </ac:spMkLst>
        </pc:spChg>
        <pc:spChg chg="del">
          <ac:chgData name="Sarah Gothard" userId="0e53f415fda5f162" providerId="LiveId" clId="{C2983D92-055E-4019-9C79-5E09FFCB6A3C}" dt="2019-11-21T14:47:44.896" v="36" actId="26606"/>
          <ac:spMkLst>
            <pc:docMk/>
            <pc:sldMk cId="2551191543" sldId="257"/>
            <ac:spMk id="83" creationId="{CB44330D-EA18-4254-AA95-EB49948539B8}"/>
          </ac:spMkLst>
        </pc:spChg>
        <pc:spChg chg="add">
          <ac:chgData name="Sarah Gothard" userId="0e53f415fda5f162" providerId="LiveId" clId="{C2983D92-055E-4019-9C79-5E09FFCB6A3C}" dt="2019-11-21T14:47:44.896" v="36" actId="26606"/>
          <ac:spMkLst>
            <pc:docMk/>
            <pc:sldMk cId="2551191543" sldId="257"/>
            <ac:spMk id="88" creationId="{32BC26D8-82FB-445E-AA49-62A77D7C1EE0}"/>
          </ac:spMkLst>
        </pc:spChg>
        <pc:spChg chg="add">
          <ac:chgData name="Sarah Gothard" userId="0e53f415fda5f162" providerId="LiveId" clId="{C2983D92-055E-4019-9C79-5E09FFCB6A3C}" dt="2019-11-21T14:47:44.896" v="36" actId="26606"/>
          <ac:spMkLst>
            <pc:docMk/>
            <pc:sldMk cId="2551191543" sldId="257"/>
            <ac:spMk id="90" creationId="{CB44330D-EA18-4254-AA95-EB49948539B8}"/>
          </ac:spMkLst>
        </pc:spChg>
        <pc:picChg chg="del">
          <ac:chgData name="Sarah Gothard" userId="0e53f415fda5f162" providerId="LiveId" clId="{C2983D92-055E-4019-9C79-5E09FFCB6A3C}" dt="2019-11-21T14:38:52.204" v="1" actId="478"/>
          <ac:picMkLst>
            <pc:docMk/>
            <pc:sldMk cId="2551191543" sldId="257"/>
            <ac:picMk id="3" creationId="{9EA3F6C0-C13C-4BFE-8621-BC14D246DFBD}"/>
          </ac:picMkLst>
        </pc:picChg>
        <pc:picChg chg="add mod">
          <ac:chgData name="Sarah Gothard" userId="0e53f415fda5f162" providerId="LiveId" clId="{C2983D92-055E-4019-9C79-5E09FFCB6A3C}" dt="2019-11-21T14:47:44.896" v="36" actId="26606"/>
          <ac:picMkLst>
            <pc:docMk/>
            <pc:sldMk cId="2551191543" sldId="257"/>
            <ac:picMk id="6" creationId="{77C07DBD-EBF7-47DA-B1C0-FEF6A13C86C1}"/>
          </ac:picMkLst>
        </pc:picChg>
      </pc:sldChg>
      <pc:sldChg chg="addSp delSp modSp">
        <pc:chgData name="Sarah Gothard" userId="0e53f415fda5f162" providerId="LiveId" clId="{C2983D92-055E-4019-9C79-5E09FFCB6A3C}" dt="2019-11-21T14:54:14.262" v="45" actId="26606"/>
        <pc:sldMkLst>
          <pc:docMk/>
          <pc:sldMk cId="3297695223" sldId="258"/>
        </pc:sldMkLst>
        <pc:spChg chg="ord">
          <ac:chgData name="Sarah Gothard" userId="0e53f415fda5f162" providerId="LiveId" clId="{C2983D92-055E-4019-9C79-5E09FFCB6A3C}" dt="2019-11-21T14:54:14.262" v="45" actId="26606"/>
          <ac:spMkLst>
            <pc:docMk/>
            <pc:sldMk cId="3297695223" sldId="258"/>
            <ac:spMk id="4" creationId="{C8C72D4D-1F63-4213-9F9F-DCBA71B8C487}"/>
          </ac:spMkLst>
        </pc:spChg>
        <pc:spChg chg="del">
          <ac:chgData name="Sarah Gothard" userId="0e53f415fda5f162" providerId="LiveId" clId="{C2983D92-055E-4019-9C79-5E09FFCB6A3C}" dt="2019-11-21T14:54:14.262" v="45" actId="26606"/>
          <ac:spMkLst>
            <pc:docMk/>
            <pc:sldMk cId="3297695223" sldId="258"/>
            <ac:spMk id="16" creationId="{32BC26D8-82FB-445E-AA49-62A77D7C1EE0}"/>
          </ac:spMkLst>
        </pc:spChg>
        <pc:spChg chg="del">
          <ac:chgData name="Sarah Gothard" userId="0e53f415fda5f162" providerId="LiveId" clId="{C2983D92-055E-4019-9C79-5E09FFCB6A3C}" dt="2019-11-21T14:54:14.262" v="45" actId="26606"/>
          <ac:spMkLst>
            <pc:docMk/>
            <pc:sldMk cId="3297695223" sldId="258"/>
            <ac:spMk id="18" creationId="{CB44330D-EA18-4254-AA95-EB49948539B8}"/>
          </ac:spMkLst>
        </pc:spChg>
        <pc:spChg chg="add">
          <ac:chgData name="Sarah Gothard" userId="0e53f415fda5f162" providerId="LiveId" clId="{C2983D92-055E-4019-9C79-5E09FFCB6A3C}" dt="2019-11-21T14:54:14.262" v="45" actId="26606"/>
          <ac:spMkLst>
            <pc:docMk/>
            <pc:sldMk cId="3297695223" sldId="258"/>
            <ac:spMk id="23" creationId="{32BC26D8-82FB-445E-AA49-62A77D7C1EE0}"/>
          </ac:spMkLst>
        </pc:spChg>
        <pc:spChg chg="add">
          <ac:chgData name="Sarah Gothard" userId="0e53f415fda5f162" providerId="LiveId" clId="{C2983D92-055E-4019-9C79-5E09FFCB6A3C}" dt="2019-11-21T14:54:14.262" v="45" actId="26606"/>
          <ac:spMkLst>
            <pc:docMk/>
            <pc:sldMk cId="3297695223" sldId="258"/>
            <ac:spMk id="25" creationId="{CB44330D-EA18-4254-AA95-EB49948539B8}"/>
          </ac:spMkLst>
        </pc:spChg>
        <pc:picChg chg="del">
          <ac:chgData name="Sarah Gothard" userId="0e53f415fda5f162" providerId="LiveId" clId="{C2983D92-055E-4019-9C79-5E09FFCB6A3C}" dt="2019-11-21T14:38:53.624" v="2" actId="478"/>
          <ac:picMkLst>
            <pc:docMk/>
            <pc:sldMk cId="3297695223" sldId="258"/>
            <ac:picMk id="2" creationId="{05B88144-4535-43C0-BD11-B70BA6DC1B21}"/>
          </ac:picMkLst>
        </pc:picChg>
        <pc:picChg chg="add mod">
          <ac:chgData name="Sarah Gothard" userId="0e53f415fda5f162" providerId="LiveId" clId="{C2983D92-055E-4019-9C79-5E09FFCB6A3C}" dt="2019-11-21T14:54:14.262" v="45" actId="26606"/>
          <ac:picMkLst>
            <pc:docMk/>
            <pc:sldMk cId="3297695223" sldId="258"/>
            <ac:picMk id="10" creationId="{BC319279-1D16-4B33-BA11-26F2A4BC29E9}"/>
          </ac:picMkLst>
        </pc:picChg>
      </pc:sldChg>
      <pc:sldChg chg="addSp delSp modSp add mod setBg delDesignElem">
        <pc:chgData name="Sarah Gothard" userId="0e53f415fda5f162" providerId="LiveId" clId="{C2983D92-055E-4019-9C79-5E09FFCB6A3C}" dt="2019-11-21T14:58:37.776" v="53" actId="26606"/>
        <pc:sldMkLst>
          <pc:docMk/>
          <pc:sldMk cId="2154678766" sldId="259"/>
        </pc:sldMkLst>
        <pc:spChg chg="ord">
          <ac:chgData name="Sarah Gothard" userId="0e53f415fda5f162" providerId="LiveId" clId="{C2983D92-055E-4019-9C79-5E09FFCB6A3C}" dt="2019-11-21T14:58:37.776" v="53" actId="26606"/>
          <ac:spMkLst>
            <pc:docMk/>
            <pc:sldMk cId="2154678766" sldId="259"/>
            <ac:spMk id="4" creationId="{C8C72D4D-1F63-4213-9F9F-DCBA71B8C487}"/>
          </ac:spMkLst>
        </pc:spChg>
        <pc:spChg chg="add">
          <ac:chgData name="Sarah Gothard" userId="0e53f415fda5f162" providerId="LiveId" clId="{C2983D92-055E-4019-9C79-5E09FFCB6A3C}" dt="2019-11-21T14:58:37.776" v="53" actId="26606"/>
          <ac:spMkLst>
            <pc:docMk/>
            <pc:sldMk cId="2154678766" sldId="259"/>
            <ac:spMk id="9" creationId="{32BC26D8-82FB-445E-AA49-62A77D7C1EE0}"/>
          </ac:spMkLst>
        </pc:spChg>
        <pc:spChg chg="add">
          <ac:chgData name="Sarah Gothard" userId="0e53f415fda5f162" providerId="LiveId" clId="{C2983D92-055E-4019-9C79-5E09FFCB6A3C}" dt="2019-11-21T14:58:37.776" v="53" actId="26606"/>
          <ac:spMkLst>
            <pc:docMk/>
            <pc:sldMk cId="2154678766" sldId="259"/>
            <ac:spMk id="11" creationId="{CB44330D-EA18-4254-AA95-EB49948539B8}"/>
          </ac:spMkLst>
        </pc:spChg>
        <pc:spChg chg="del">
          <ac:chgData name="Sarah Gothard" userId="0e53f415fda5f162" providerId="LiveId" clId="{C2983D92-055E-4019-9C79-5E09FFCB6A3C}" dt="2019-11-21T14:39:03.447" v="4"/>
          <ac:spMkLst>
            <pc:docMk/>
            <pc:sldMk cId="2154678766" sldId="259"/>
            <ac:spMk id="16" creationId="{32BC26D8-82FB-445E-AA49-62A77D7C1EE0}"/>
          </ac:spMkLst>
        </pc:spChg>
        <pc:spChg chg="del">
          <ac:chgData name="Sarah Gothard" userId="0e53f415fda5f162" providerId="LiveId" clId="{C2983D92-055E-4019-9C79-5E09FFCB6A3C}" dt="2019-11-21T14:39:03.447" v="4"/>
          <ac:spMkLst>
            <pc:docMk/>
            <pc:sldMk cId="2154678766" sldId="259"/>
            <ac:spMk id="18" creationId="{CB44330D-EA18-4254-AA95-EB49948539B8}"/>
          </ac:spMkLst>
        </pc:spChg>
        <pc:picChg chg="add mod">
          <ac:chgData name="Sarah Gothard" userId="0e53f415fda5f162" providerId="LiveId" clId="{C2983D92-055E-4019-9C79-5E09FFCB6A3C}" dt="2019-11-21T14:58:37.776" v="53" actId="26606"/>
          <ac:picMkLst>
            <pc:docMk/>
            <pc:sldMk cId="2154678766" sldId="259"/>
            <ac:picMk id="2" creationId="{1A3FA986-C4B6-4F4A-B659-A929FF63F5A3}"/>
          </ac:picMkLst>
        </pc:picChg>
      </pc:sldChg>
      <pc:sldChg chg="delSp add del setBg delDesignElem">
        <pc:chgData name="Sarah Gothard" userId="0e53f415fda5f162" providerId="LiveId" clId="{C2983D92-055E-4019-9C79-5E09FFCB6A3C}" dt="2019-11-21T14:58:39.104" v="54" actId="2696"/>
        <pc:sldMkLst>
          <pc:docMk/>
          <pc:sldMk cId="1378367871" sldId="260"/>
        </pc:sldMkLst>
        <pc:spChg chg="del">
          <ac:chgData name="Sarah Gothard" userId="0e53f415fda5f162" providerId="LiveId" clId="{C2983D92-055E-4019-9C79-5E09FFCB6A3C}" dt="2019-11-21T14:39:03.646" v="6"/>
          <ac:spMkLst>
            <pc:docMk/>
            <pc:sldMk cId="1378367871" sldId="260"/>
            <ac:spMk id="16" creationId="{32BC26D8-82FB-445E-AA49-62A77D7C1EE0}"/>
          </ac:spMkLst>
        </pc:spChg>
        <pc:spChg chg="del">
          <ac:chgData name="Sarah Gothard" userId="0e53f415fda5f162" providerId="LiveId" clId="{C2983D92-055E-4019-9C79-5E09FFCB6A3C}" dt="2019-11-21T14:39:03.646" v="6"/>
          <ac:spMkLst>
            <pc:docMk/>
            <pc:sldMk cId="1378367871" sldId="260"/>
            <ac:spMk id="18" creationId="{CB44330D-EA18-4254-AA95-EB49948539B8}"/>
          </ac:spMkLst>
        </pc:spChg>
      </pc:sldChg>
      <pc:sldChg chg="addSp delSp modSp add mod setBg delDesignElem">
        <pc:chgData name="Sarah Gothard" userId="0e53f415fda5f162" providerId="LiveId" clId="{C2983D92-055E-4019-9C79-5E09FFCB6A3C}" dt="2019-11-21T14:48:47.418" v="38" actId="26606"/>
        <pc:sldMkLst>
          <pc:docMk/>
          <pc:sldMk cId="4070230167" sldId="261"/>
        </pc:sldMkLst>
        <pc:spChg chg="ord">
          <ac:chgData name="Sarah Gothard" userId="0e53f415fda5f162" providerId="LiveId" clId="{C2983D92-055E-4019-9C79-5E09FFCB6A3C}" dt="2019-11-21T14:48:47.418" v="38" actId="26606"/>
          <ac:spMkLst>
            <pc:docMk/>
            <pc:sldMk cId="4070230167" sldId="261"/>
            <ac:spMk id="4" creationId="{C8C72D4D-1F63-4213-9F9F-DCBA71B8C487}"/>
          </ac:spMkLst>
        </pc:spChg>
        <pc:spChg chg="add">
          <ac:chgData name="Sarah Gothard" userId="0e53f415fda5f162" providerId="LiveId" clId="{C2983D92-055E-4019-9C79-5E09FFCB6A3C}" dt="2019-11-21T14:48:47.418" v="38" actId="26606"/>
          <ac:spMkLst>
            <pc:docMk/>
            <pc:sldMk cId="4070230167" sldId="261"/>
            <ac:spMk id="9" creationId="{32BC26D8-82FB-445E-AA49-62A77D7C1EE0}"/>
          </ac:spMkLst>
        </pc:spChg>
        <pc:spChg chg="add">
          <ac:chgData name="Sarah Gothard" userId="0e53f415fda5f162" providerId="LiveId" clId="{C2983D92-055E-4019-9C79-5E09FFCB6A3C}" dt="2019-11-21T14:48:47.418" v="38" actId="26606"/>
          <ac:spMkLst>
            <pc:docMk/>
            <pc:sldMk cId="4070230167" sldId="261"/>
            <ac:spMk id="11" creationId="{CB44330D-EA18-4254-AA95-EB49948539B8}"/>
          </ac:spMkLst>
        </pc:spChg>
        <pc:spChg chg="del">
          <ac:chgData name="Sarah Gothard" userId="0e53f415fda5f162" providerId="LiveId" clId="{C2983D92-055E-4019-9C79-5E09FFCB6A3C}" dt="2019-11-21T14:39:03.800" v="8"/>
          <ac:spMkLst>
            <pc:docMk/>
            <pc:sldMk cId="4070230167" sldId="261"/>
            <ac:spMk id="16" creationId="{32BC26D8-82FB-445E-AA49-62A77D7C1EE0}"/>
          </ac:spMkLst>
        </pc:spChg>
        <pc:spChg chg="del">
          <ac:chgData name="Sarah Gothard" userId="0e53f415fda5f162" providerId="LiveId" clId="{C2983D92-055E-4019-9C79-5E09FFCB6A3C}" dt="2019-11-21T14:39:03.800" v="8"/>
          <ac:spMkLst>
            <pc:docMk/>
            <pc:sldMk cId="4070230167" sldId="261"/>
            <ac:spMk id="18" creationId="{CB44330D-EA18-4254-AA95-EB49948539B8}"/>
          </ac:spMkLst>
        </pc:spChg>
        <pc:picChg chg="add mod">
          <ac:chgData name="Sarah Gothard" userId="0e53f415fda5f162" providerId="LiveId" clId="{C2983D92-055E-4019-9C79-5E09FFCB6A3C}" dt="2019-11-21T14:48:47.418" v="38" actId="26606"/>
          <ac:picMkLst>
            <pc:docMk/>
            <pc:sldMk cId="4070230167" sldId="261"/>
            <ac:picMk id="2" creationId="{6C92F623-24C4-4890-B500-A14F226F1C01}"/>
          </ac:picMkLst>
        </pc:picChg>
      </pc:sldChg>
      <pc:sldChg chg="addSp delSp modSp add mod setBg delDesignElem">
        <pc:chgData name="Sarah Gothard" userId="0e53f415fda5f162" providerId="LiveId" clId="{C2983D92-055E-4019-9C79-5E09FFCB6A3C}" dt="2019-11-21T14:55:03.578" v="47" actId="26606"/>
        <pc:sldMkLst>
          <pc:docMk/>
          <pc:sldMk cId="3241611195" sldId="262"/>
        </pc:sldMkLst>
        <pc:spChg chg="ord">
          <ac:chgData name="Sarah Gothard" userId="0e53f415fda5f162" providerId="LiveId" clId="{C2983D92-055E-4019-9C79-5E09FFCB6A3C}" dt="2019-11-21T14:55:03.578" v="47" actId="26606"/>
          <ac:spMkLst>
            <pc:docMk/>
            <pc:sldMk cId="3241611195" sldId="262"/>
            <ac:spMk id="4" creationId="{C8C72D4D-1F63-4213-9F9F-DCBA71B8C487}"/>
          </ac:spMkLst>
        </pc:spChg>
        <pc:spChg chg="add">
          <ac:chgData name="Sarah Gothard" userId="0e53f415fda5f162" providerId="LiveId" clId="{C2983D92-055E-4019-9C79-5E09FFCB6A3C}" dt="2019-11-21T14:55:03.578" v="47" actId="26606"/>
          <ac:spMkLst>
            <pc:docMk/>
            <pc:sldMk cId="3241611195" sldId="262"/>
            <ac:spMk id="9" creationId="{32BC26D8-82FB-445E-AA49-62A77D7C1EE0}"/>
          </ac:spMkLst>
        </pc:spChg>
        <pc:spChg chg="add">
          <ac:chgData name="Sarah Gothard" userId="0e53f415fda5f162" providerId="LiveId" clId="{C2983D92-055E-4019-9C79-5E09FFCB6A3C}" dt="2019-11-21T14:55:03.578" v="47" actId="26606"/>
          <ac:spMkLst>
            <pc:docMk/>
            <pc:sldMk cId="3241611195" sldId="262"/>
            <ac:spMk id="11" creationId="{CB44330D-EA18-4254-AA95-EB49948539B8}"/>
          </ac:spMkLst>
        </pc:spChg>
        <pc:spChg chg="del">
          <ac:chgData name="Sarah Gothard" userId="0e53f415fda5f162" providerId="LiveId" clId="{C2983D92-055E-4019-9C79-5E09FFCB6A3C}" dt="2019-11-21T14:39:03.970" v="10"/>
          <ac:spMkLst>
            <pc:docMk/>
            <pc:sldMk cId="3241611195" sldId="262"/>
            <ac:spMk id="16" creationId="{32BC26D8-82FB-445E-AA49-62A77D7C1EE0}"/>
          </ac:spMkLst>
        </pc:spChg>
        <pc:spChg chg="del">
          <ac:chgData name="Sarah Gothard" userId="0e53f415fda5f162" providerId="LiveId" clId="{C2983D92-055E-4019-9C79-5E09FFCB6A3C}" dt="2019-11-21T14:39:03.970" v="10"/>
          <ac:spMkLst>
            <pc:docMk/>
            <pc:sldMk cId="3241611195" sldId="262"/>
            <ac:spMk id="18" creationId="{CB44330D-EA18-4254-AA95-EB49948539B8}"/>
          </ac:spMkLst>
        </pc:spChg>
        <pc:picChg chg="add mod">
          <ac:chgData name="Sarah Gothard" userId="0e53f415fda5f162" providerId="LiveId" clId="{C2983D92-055E-4019-9C79-5E09FFCB6A3C}" dt="2019-11-21T14:55:03.578" v="47" actId="26606"/>
          <ac:picMkLst>
            <pc:docMk/>
            <pc:sldMk cId="3241611195" sldId="262"/>
            <ac:picMk id="2" creationId="{44411419-046F-47E9-A268-352592B3C99E}"/>
          </ac:picMkLst>
        </pc:picChg>
      </pc:sldChg>
      <pc:sldChg chg="addSp delSp modSp add mod setBg delDesignElem">
        <pc:chgData name="Sarah Gothard" userId="0e53f415fda5f162" providerId="LiveId" clId="{C2983D92-055E-4019-9C79-5E09FFCB6A3C}" dt="2019-11-21T14:59:58.982" v="56" actId="26606"/>
        <pc:sldMkLst>
          <pc:docMk/>
          <pc:sldMk cId="3482670627" sldId="263"/>
        </pc:sldMkLst>
        <pc:spChg chg="ord">
          <ac:chgData name="Sarah Gothard" userId="0e53f415fda5f162" providerId="LiveId" clId="{C2983D92-055E-4019-9C79-5E09FFCB6A3C}" dt="2019-11-21T14:59:58.982" v="56" actId="26606"/>
          <ac:spMkLst>
            <pc:docMk/>
            <pc:sldMk cId="3482670627" sldId="263"/>
            <ac:spMk id="4" creationId="{C8C72D4D-1F63-4213-9F9F-DCBA71B8C487}"/>
          </ac:spMkLst>
        </pc:spChg>
        <pc:spChg chg="add">
          <ac:chgData name="Sarah Gothard" userId="0e53f415fda5f162" providerId="LiveId" clId="{C2983D92-055E-4019-9C79-5E09FFCB6A3C}" dt="2019-11-21T14:59:58.982" v="56" actId="26606"/>
          <ac:spMkLst>
            <pc:docMk/>
            <pc:sldMk cId="3482670627" sldId="263"/>
            <ac:spMk id="9" creationId="{32BC26D8-82FB-445E-AA49-62A77D7C1EE0}"/>
          </ac:spMkLst>
        </pc:spChg>
        <pc:spChg chg="add">
          <ac:chgData name="Sarah Gothard" userId="0e53f415fda5f162" providerId="LiveId" clId="{C2983D92-055E-4019-9C79-5E09FFCB6A3C}" dt="2019-11-21T14:59:58.982" v="56" actId="26606"/>
          <ac:spMkLst>
            <pc:docMk/>
            <pc:sldMk cId="3482670627" sldId="263"/>
            <ac:spMk id="11" creationId="{CB44330D-EA18-4254-AA95-EB49948539B8}"/>
          </ac:spMkLst>
        </pc:spChg>
        <pc:spChg chg="del">
          <ac:chgData name="Sarah Gothard" userId="0e53f415fda5f162" providerId="LiveId" clId="{C2983D92-055E-4019-9C79-5E09FFCB6A3C}" dt="2019-11-21T14:39:04.109" v="12"/>
          <ac:spMkLst>
            <pc:docMk/>
            <pc:sldMk cId="3482670627" sldId="263"/>
            <ac:spMk id="16" creationId="{32BC26D8-82FB-445E-AA49-62A77D7C1EE0}"/>
          </ac:spMkLst>
        </pc:spChg>
        <pc:spChg chg="del">
          <ac:chgData name="Sarah Gothard" userId="0e53f415fda5f162" providerId="LiveId" clId="{C2983D92-055E-4019-9C79-5E09FFCB6A3C}" dt="2019-11-21T14:39:04.109" v="12"/>
          <ac:spMkLst>
            <pc:docMk/>
            <pc:sldMk cId="3482670627" sldId="263"/>
            <ac:spMk id="18" creationId="{CB44330D-EA18-4254-AA95-EB49948539B8}"/>
          </ac:spMkLst>
        </pc:spChg>
        <pc:picChg chg="add mod">
          <ac:chgData name="Sarah Gothard" userId="0e53f415fda5f162" providerId="LiveId" clId="{C2983D92-055E-4019-9C79-5E09FFCB6A3C}" dt="2019-11-21T14:59:58.982" v="56" actId="26606"/>
          <ac:picMkLst>
            <pc:docMk/>
            <pc:sldMk cId="3482670627" sldId="263"/>
            <ac:picMk id="2" creationId="{037C2170-DC1D-416C-A7C6-E745BE2045D2}"/>
          </ac:picMkLst>
        </pc:picChg>
      </pc:sldChg>
      <pc:sldChg chg="delSp add del setBg delDesignElem">
        <pc:chgData name="Sarah Gothard" userId="0e53f415fda5f162" providerId="LiveId" clId="{C2983D92-055E-4019-9C79-5E09FFCB6A3C}" dt="2019-11-21T15:00:02.529" v="57" actId="2696"/>
        <pc:sldMkLst>
          <pc:docMk/>
          <pc:sldMk cId="3573029881" sldId="264"/>
        </pc:sldMkLst>
        <pc:spChg chg="del">
          <ac:chgData name="Sarah Gothard" userId="0e53f415fda5f162" providerId="LiveId" clId="{C2983D92-055E-4019-9C79-5E09FFCB6A3C}" dt="2019-11-21T14:39:04.275" v="14"/>
          <ac:spMkLst>
            <pc:docMk/>
            <pc:sldMk cId="3573029881" sldId="264"/>
            <ac:spMk id="16" creationId="{32BC26D8-82FB-445E-AA49-62A77D7C1EE0}"/>
          </ac:spMkLst>
        </pc:spChg>
        <pc:spChg chg="del">
          <ac:chgData name="Sarah Gothard" userId="0e53f415fda5f162" providerId="LiveId" clId="{C2983D92-055E-4019-9C79-5E09FFCB6A3C}" dt="2019-11-21T14:39:04.275" v="14"/>
          <ac:spMkLst>
            <pc:docMk/>
            <pc:sldMk cId="3573029881" sldId="264"/>
            <ac:spMk id="18" creationId="{CB44330D-EA18-4254-AA95-EB49948539B8}"/>
          </ac:spMkLst>
        </pc:spChg>
      </pc:sldChg>
      <pc:sldChg chg="addSp delSp modSp add mod setBg delDesignElem">
        <pc:chgData name="Sarah Gothard" userId="0e53f415fda5f162" providerId="LiveId" clId="{C2983D92-055E-4019-9C79-5E09FFCB6A3C}" dt="2019-11-21T14:49:49.113" v="40" actId="26606"/>
        <pc:sldMkLst>
          <pc:docMk/>
          <pc:sldMk cId="71152918" sldId="265"/>
        </pc:sldMkLst>
        <pc:spChg chg="ord">
          <ac:chgData name="Sarah Gothard" userId="0e53f415fda5f162" providerId="LiveId" clId="{C2983D92-055E-4019-9C79-5E09FFCB6A3C}" dt="2019-11-21T14:49:49.113" v="40" actId="26606"/>
          <ac:spMkLst>
            <pc:docMk/>
            <pc:sldMk cId="71152918" sldId="265"/>
            <ac:spMk id="4" creationId="{C8C72D4D-1F63-4213-9F9F-DCBA71B8C487}"/>
          </ac:spMkLst>
        </pc:spChg>
        <pc:spChg chg="add">
          <ac:chgData name="Sarah Gothard" userId="0e53f415fda5f162" providerId="LiveId" clId="{C2983D92-055E-4019-9C79-5E09FFCB6A3C}" dt="2019-11-21T14:49:49.113" v="40" actId="26606"/>
          <ac:spMkLst>
            <pc:docMk/>
            <pc:sldMk cId="71152918" sldId="265"/>
            <ac:spMk id="9" creationId="{32BC26D8-82FB-445E-AA49-62A77D7C1EE0}"/>
          </ac:spMkLst>
        </pc:spChg>
        <pc:spChg chg="add">
          <ac:chgData name="Sarah Gothard" userId="0e53f415fda5f162" providerId="LiveId" clId="{C2983D92-055E-4019-9C79-5E09FFCB6A3C}" dt="2019-11-21T14:49:49.113" v="40" actId="26606"/>
          <ac:spMkLst>
            <pc:docMk/>
            <pc:sldMk cId="71152918" sldId="265"/>
            <ac:spMk id="11" creationId="{CB44330D-EA18-4254-AA95-EB49948539B8}"/>
          </ac:spMkLst>
        </pc:spChg>
        <pc:spChg chg="del">
          <ac:chgData name="Sarah Gothard" userId="0e53f415fda5f162" providerId="LiveId" clId="{C2983D92-055E-4019-9C79-5E09FFCB6A3C}" dt="2019-11-21T14:39:04.417" v="16"/>
          <ac:spMkLst>
            <pc:docMk/>
            <pc:sldMk cId="71152918" sldId="265"/>
            <ac:spMk id="16" creationId="{32BC26D8-82FB-445E-AA49-62A77D7C1EE0}"/>
          </ac:spMkLst>
        </pc:spChg>
        <pc:spChg chg="del">
          <ac:chgData name="Sarah Gothard" userId="0e53f415fda5f162" providerId="LiveId" clId="{C2983D92-055E-4019-9C79-5E09FFCB6A3C}" dt="2019-11-21T14:39:04.417" v="16"/>
          <ac:spMkLst>
            <pc:docMk/>
            <pc:sldMk cId="71152918" sldId="265"/>
            <ac:spMk id="18" creationId="{CB44330D-EA18-4254-AA95-EB49948539B8}"/>
          </ac:spMkLst>
        </pc:spChg>
        <pc:picChg chg="add mod">
          <ac:chgData name="Sarah Gothard" userId="0e53f415fda5f162" providerId="LiveId" clId="{C2983D92-055E-4019-9C79-5E09FFCB6A3C}" dt="2019-11-21T14:49:49.113" v="40" actId="26606"/>
          <ac:picMkLst>
            <pc:docMk/>
            <pc:sldMk cId="71152918" sldId="265"/>
            <ac:picMk id="2" creationId="{4E82430B-C7F8-48A7-AFE9-DD35050E303A}"/>
          </ac:picMkLst>
        </pc:picChg>
      </pc:sldChg>
      <pc:sldChg chg="addSp delSp modSp add mod setBg delDesignElem">
        <pc:chgData name="Sarah Gothard" userId="0e53f415fda5f162" providerId="LiveId" clId="{C2983D92-055E-4019-9C79-5E09FFCB6A3C}" dt="2019-11-21T14:56:53.218" v="49" actId="26606"/>
        <pc:sldMkLst>
          <pc:docMk/>
          <pc:sldMk cId="841731034" sldId="266"/>
        </pc:sldMkLst>
        <pc:spChg chg="ord">
          <ac:chgData name="Sarah Gothard" userId="0e53f415fda5f162" providerId="LiveId" clId="{C2983D92-055E-4019-9C79-5E09FFCB6A3C}" dt="2019-11-21T14:56:53.218" v="49" actId="26606"/>
          <ac:spMkLst>
            <pc:docMk/>
            <pc:sldMk cId="841731034" sldId="266"/>
            <ac:spMk id="4" creationId="{C8C72D4D-1F63-4213-9F9F-DCBA71B8C487}"/>
          </ac:spMkLst>
        </pc:spChg>
        <pc:spChg chg="add">
          <ac:chgData name="Sarah Gothard" userId="0e53f415fda5f162" providerId="LiveId" clId="{C2983D92-055E-4019-9C79-5E09FFCB6A3C}" dt="2019-11-21T14:56:53.218" v="49" actId="26606"/>
          <ac:spMkLst>
            <pc:docMk/>
            <pc:sldMk cId="841731034" sldId="266"/>
            <ac:spMk id="9" creationId="{32BC26D8-82FB-445E-AA49-62A77D7C1EE0}"/>
          </ac:spMkLst>
        </pc:spChg>
        <pc:spChg chg="add">
          <ac:chgData name="Sarah Gothard" userId="0e53f415fda5f162" providerId="LiveId" clId="{C2983D92-055E-4019-9C79-5E09FFCB6A3C}" dt="2019-11-21T14:56:53.218" v="49" actId="26606"/>
          <ac:spMkLst>
            <pc:docMk/>
            <pc:sldMk cId="841731034" sldId="266"/>
            <ac:spMk id="11" creationId="{CB44330D-EA18-4254-AA95-EB49948539B8}"/>
          </ac:spMkLst>
        </pc:spChg>
        <pc:spChg chg="del">
          <ac:chgData name="Sarah Gothard" userId="0e53f415fda5f162" providerId="LiveId" clId="{C2983D92-055E-4019-9C79-5E09FFCB6A3C}" dt="2019-11-21T14:39:04.588" v="18"/>
          <ac:spMkLst>
            <pc:docMk/>
            <pc:sldMk cId="841731034" sldId="266"/>
            <ac:spMk id="16" creationId="{32BC26D8-82FB-445E-AA49-62A77D7C1EE0}"/>
          </ac:spMkLst>
        </pc:spChg>
        <pc:spChg chg="del">
          <ac:chgData name="Sarah Gothard" userId="0e53f415fda5f162" providerId="LiveId" clId="{C2983D92-055E-4019-9C79-5E09FFCB6A3C}" dt="2019-11-21T14:39:04.588" v="18"/>
          <ac:spMkLst>
            <pc:docMk/>
            <pc:sldMk cId="841731034" sldId="266"/>
            <ac:spMk id="18" creationId="{CB44330D-EA18-4254-AA95-EB49948539B8}"/>
          </ac:spMkLst>
        </pc:spChg>
        <pc:picChg chg="add mod">
          <ac:chgData name="Sarah Gothard" userId="0e53f415fda5f162" providerId="LiveId" clId="{C2983D92-055E-4019-9C79-5E09FFCB6A3C}" dt="2019-11-21T14:56:53.218" v="49" actId="26606"/>
          <ac:picMkLst>
            <pc:docMk/>
            <pc:sldMk cId="841731034" sldId="266"/>
            <ac:picMk id="2" creationId="{3AA75FD6-F383-4DFA-8CED-BC543621D27B}"/>
          </ac:picMkLst>
        </pc:picChg>
      </pc:sldChg>
      <pc:sldChg chg="addSp delSp modSp add mod setBg delDesignElem">
        <pc:chgData name="Sarah Gothard" userId="0e53f415fda5f162" providerId="LiveId" clId="{C2983D92-055E-4019-9C79-5E09FFCB6A3C}" dt="2019-11-21T15:01:59.152" v="64" actId="26606"/>
        <pc:sldMkLst>
          <pc:docMk/>
          <pc:sldMk cId="2403094727" sldId="267"/>
        </pc:sldMkLst>
        <pc:spChg chg="ord">
          <ac:chgData name="Sarah Gothard" userId="0e53f415fda5f162" providerId="LiveId" clId="{C2983D92-055E-4019-9C79-5E09FFCB6A3C}" dt="2019-11-21T15:01:59.152" v="64" actId="26606"/>
          <ac:spMkLst>
            <pc:docMk/>
            <pc:sldMk cId="2403094727" sldId="267"/>
            <ac:spMk id="4" creationId="{C8C72D4D-1F63-4213-9F9F-DCBA71B8C487}"/>
          </ac:spMkLst>
        </pc:spChg>
        <pc:spChg chg="add">
          <ac:chgData name="Sarah Gothard" userId="0e53f415fda5f162" providerId="LiveId" clId="{C2983D92-055E-4019-9C79-5E09FFCB6A3C}" dt="2019-11-21T15:01:59.152" v="64" actId="26606"/>
          <ac:spMkLst>
            <pc:docMk/>
            <pc:sldMk cId="2403094727" sldId="267"/>
            <ac:spMk id="9" creationId="{32BC26D8-82FB-445E-AA49-62A77D7C1EE0}"/>
          </ac:spMkLst>
        </pc:spChg>
        <pc:spChg chg="add">
          <ac:chgData name="Sarah Gothard" userId="0e53f415fda5f162" providerId="LiveId" clId="{C2983D92-055E-4019-9C79-5E09FFCB6A3C}" dt="2019-11-21T15:01:59.152" v="64" actId="26606"/>
          <ac:spMkLst>
            <pc:docMk/>
            <pc:sldMk cId="2403094727" sldId="267"/>
            <ac:spMk id="11" creationId="{CB44330D-EA18-4254-AA95-EB49948539B8}"/>
          </ac:spMkLst>
        </pc:spChg>
        <pc:spChg chg="del">
          <ac:chgData name="Sarah Gothard" userId="0e53f415fda5f162" providerId="LiveId" clId="{C2983D92-055E-4019-9C79-5E09FFCB6A3C}" dt="2019-11-21T14:39:04.721" v="20"/>
          <ac:spMkLst>
            <pc:docMk/>
            <pc:sldMk cId="2403094727" sldId="267"/>
            <ac:spMk id="16" creationId="{32BC26D8-82FB-445E-AA49-62A77D7C1EE0}"/>
          </ac:spMkLst>
        </pc:spChg>
        <pc:spChg chg="del">
          <ac:chgData name="Sarah Gothard" userId="0e53f415fda5f162" providerId="LiveId" clId="{C2983D92-055E-4019-9C79-5E09FFCB6A3C}" dt="2019-11-21T14:39:04.721" v="20"/>
          <ac:spMkLst>
            <pc:docMk/>
            <pc:sldMk cId="2403094727" sldId="267"/>
            <ac:spMk id="18" creationId="{CB44330D-EA18-4254-AA95-EB49948539B8}"/>
          </ac:spMkLst>
        </pc:spChg>
        <pc:picChg chg="add mod">
          <ac:chgData name="Sarah Gothard" userId="0e53f415fda5f162" providerId="LiveId" clId="{C2983D92-055E-4019-9C79-5E09FFCB6A3C}" dt="2019-11-21T15:01:59.152" v="64" actId="26606"/>
          <ac:picMkLst>
            <pc:docMk/>
            <pc:sldMk cId="2403094727" sldId="267"/>
            <ac:picMk id="2" creationId="{9AB4284A-23CE-4FF4-B3E7-72AE47D0B9C5}"/>
          </ac:picMkLst>
        </pc:picChg>
      </pc:sldChg>
      <pc:sldChg chg="delSp add del setBg delDesignElem">
        <pc:chgData name="Sarah Gothard" userId="0e53f415fda5f162" providerId="LiveId" clId="{C2983D92-055E-4019-9C79-5E09FFCB6A3C}" dt="2019-11-21T15:01:24.202" v="62" actId="2696"/>
        <pc:sldMkLst>
          <pc:docMk/>
          <pc:sldMk cId="4164005138" sldId="268"/>
        </pc:sldMkLst>
        <pc:spChg chg="del">
          <ac:chgData name="Sarah Gothard" userId="0e53f415fda5f162" providerId="LiveId" clId="{C2983D92-055E-4019-9C79-5E09FFCB6A3C}" dt="2019-11-21T14:39:04.955" v="22"/>
          <ac:spMkLst>
            <pc:docMk/>
            <pc:sldMk cId="4164005138" sldId="268"/>
            <ac:spMk id="16" creationId="{32BC26D8-82FB-445E-AA49-62A77D7C1EE0}"/>
          </ac:spMkLst>
        </pc:spChg>
        <pc:spChg chg="del">
          <ac:chgData name="Sarah Gothard" userId="0e53f415fda5f162" providerId="LiveId" clId="{C2983D92-055E-4019-9C79-5E09FFCB6A3C}" dt="2019-11-21T14:39:04.955" v="22"/>
          <ac:spMkLst>
            <pc:docMk/>
            <pc:sldMk cId="4164005138" sldId="268"/>
            <ac:spMk id="18" creationId="{CB44330D-EA18-4254-AA95-EB49948539B8}"/>
          </ac:spMkLst>
        </pc:spChg>
      </pc:sldChg>
      <pc:sldChg chg="addSp delSp modSp add mod setBg">
        <pc:chgData name="Sarah Gothard" userId="0e53f415fda5f162" providerId="LiveId" clId="{C2983D92-055E-4019-9C79-5E09FFCB6A3C}" dt="2019-11-21T15:01:20.602" v="61" actId="26606"/>
        <pc:sldMkLst>
          <pc:docMk/>
          <pc:sldMk cId="2267858269" sldId="269"/>
        </pc:sldMkLst>
        <pc:spChg chg="ord">
          <ac:chgData name="Sarah Gothard" userId="0e53f415fda5f162" providerId="LiveId" clId="{C2983D92-055E-4019-9C79-5E09FFCB6A3C}" dt="2019-11-21T15:01:20.602" v="61" actId="26606"/>
          <ac:spMkLst>
            <pc:docMk/>
            <pc:sldMk cId="2267858269" sldId="269"/>
            <ac:spMk id="4" creationId="{C8C72D4D-1F63-4213-9F9F-DCBA71B8C487}"/>
          </ac:spMkLst>
        </pc:spChg>
        <pc:spChg chg="add">
          <ac:chgData name="Sarah Gothard" userId="0e53f415fda5f162" providerId="LiveId" clId="{C2983D92-055E-4019-9C79-5E09FFCB6A3C}" dt="2019-11-21T15:01:20.602" v="61" actId="26606"/>
          <ac:spMkLst>
            <pc:docMk/>
            <pc:sldMk cId="2267858269" sldId="269"/>
            <ac:spMk id="9" creationId="{32BC26D8-82FB-445E-AA49-62A77D7C1EE0}"/>
          </ac:spMkLst>
        </pc:spChg>
        <pc:spChg chg="add">
          <ac:chgData name="Sarah Gothard" userId="0e53f415fda5f162" providerId="LiveId" clId="{C2983D92-055E-4019-9C79-5E09FFCB6A3C}" dt="2019-11-21T15:01:20.602" v="61" actId="26606"/>
          <ac:spMkLst>
            <pc:docMk/>
            <pc:sldMk cId="2267858269" sldId="269"/>
            <ac:spMk id="11" creationId="{CB44330D-EA18-4254-AA95-EB49948539B8}"/>
          </ac:spMkLst>
        </pc:spChg>
        <pc:picChg chg="add del">
          <ac:chgData name="Sarah Gothard" userId="0e53f415fda5f162" providerId="LiveId" clId="{C2983D92-055E-4019-9C79-5E09FFCB6A3C}" dt="2019-11-21T15:01:18.893" v="59" actId="478"/>
          <ac:picMkLst>
            <pc:docMk/>
            <pc:sldMk cId="2267858269" sldId="269"/>
            <ac:picMk id="2" creationId="{1368F7E3-A336-46C4-B0C9-BDFFE01DA5AF}"/>
          </ac:picMkLst>
        </pc:picChg>
        <pc:picChg chg="add mod">
          <ac:chgData name="Sarah Gothard" userId="0e53f415fda5f162" providerId="LiveId" clId="{C2983D92-055E-4019-9C79-5E09FFCB6A3C}" dt="2019-11-21T15:01:20.602" v="61" actId="26606"/>
          <ac:picMkLst>
            <pc:docMk/>
            <pc:sldMk cId="2267858269" sldId="269"/>
            <ac:picMk id="3" creationId="{924456B0-1AAC-493F-A496-DD627FF4ADE6}"/>
          </ac:picMkLst>
        </pc:picChg>
      </pc:sldChg>
      <pc:sldChg chg="addSp modSp add mod setBg">
        <pc:chgData name="Sarah Gothard" userId="0e53f415fda5f162" providerId="LiveId" clId="{C2983D92-055E-4019-9C79-5E09FFCB6A3C}" dt="2019-11-21T14:50:34.028" v="43" actId="26606"/>
        <pc:sldMkLst>
          <pc:docMk/>
          <pc:sldMk cId="4216311415" sldId="270"/>
        </pc:sldMkLst>
        <pc:spChg chg="ord">
          <ac:chgData name="Sarah Gothard" userId="0e53f415fda5f162" providerId="LiveId" clId="{C2983D92-055E-4019-9C79-5E09FFCB6A3C}" dt="2019-11-21T14:50:34.028" v="43" actId="26606"/>
          <ac:spMkLst>
            <pc:docMk/>
            <pc:sldMk cId="4216311415" sldId="270"/>
            <ac:spMk id="4" creationId="{C8C72D4D-1F63-4213-9F9F-DCBA71B8C487}"/>
          </ac:spMkLst>
        </pc:spChg>
        <pc:spChg chg="add">
          <ac:chgData name="Sarah Gothard" userId="0e53f415fda5f162" providerId="LiveId" clId="{C2983D92-055E-4019-9C79-5E09FFCB6A3C}" dt="2019-11-21T14:50:34.028" v="43" actId="26606"/>
          <ac:spMkLst>
            <pc:docMk/>
            <pc:sldMk cId="4216311415" sldId="270"/>
            <ac:spMk id="9" creationId="{32BC26D8-82FB-445E-AA49-62A77D7C1EE0}"/>
          </ac:spMkLst>
        </pc:spChg>
        <pc:spChg chg="add">
          <ac:chgData name="Sarah Gothard" userId="0e53f415fda5f162" providerId="LiveId" clId="{C2983D92-055E-4019-9C79-5E09FFCB6A3C}" dt="2019-11-21T14:50:34.028" v="43" actId="26606"/>
          <ac:spMkLst>
            <pc:docMk/>
            <pc:sldMk cId="4216311415" sldId="270"/>
            <ac:spMk id="11" creationId="{CB44330D-EA18-4254-AA95-EB49948539B8}"/>
          </ac:spMkLst>
        </pc:spChg>
        <pc:picChg chg="add mod">
          <ac:chgData name="Sarah Gothard" userId="0e53f415fda5f162" providerId="LiveId" clId="{C2983D92-055E-4019-9C79-5E09FFCB6A3C}" dt="2019-11-21T14:50:34.028" v="43" actId="26606"/>
          <ac:picMkLst>
            <pc:docMk/>
            <pc:sldMk cId="4216311415" sldId="270"/>
            <ac:picMk id="2" creationId="{DDA88979-1777-47FB-BF6D-EE7EF654FD07}"/>
          </ac:picMkLst>
        </pc:picChg>
      </pc:sldChg>
      <pc:sldChg chg="addSp modSp add mod setBg">
        <pc:chgData name="Sarah Gothard" userId="0e53f415fda5f162" providerId="LiveId" clId="{C2983D92-055E-4019-9C79-5E09FFCB6A3C}" dt="2019-11-21T14:57:35.247" v="51" actId="26606"/>
        <pc:sldMkLst>
          <pc:docMk/>
          <pc:sldMk cId="1441646212" sldId="271"/>
        </pc:sldMkLst>
        <pc:spChg chg="ord">
          <ac:chgData name="Sarah Gothard" userId="0e53f415fda5f162" providerId="LiveId" clId="{C2983D92-055E-4019-9C79-5E09FFCB6A3C}" dt="2019-11-21T14:57:35.247" v="51" actId="26606"/>
          <ac:spMkLst>
            <pc:docMk/>
            <pc:sldMk cId="1441646212" sldId="271"/>
            <ac:spMk id="4" creationId="{C8C72D4D-1F63-4213-9F9F-DCBA71B8C487}"/>
          </ac:spMkLst>
        </pc:spChg>
        <pc:spChg chg="add">
          <ac:chgData name="Sarah Gothard" userId="0e53f415fda5f162" providerId="LiveId" clId="{C2983D92-055E-4019-9C79-5E09FFCB6A3C}" dt="2019-11-21T14:57:35.247" v="51" actId="26606"/>
          <ac:spMkLst>
            <pc:docMk/>
            <pc:sldMk cId="1441646212" sldId="271"/>
            <ac:spMk id="9" creationId="{32BC26D8-82FB-445E-AA49-62A77D7C1EE0}"/>
          </ac:spMkLst>
        </pc:spChg>
        <pc:spChg chg="add">
          <ac:chgData name="Sarah Gothard" userId="0e53f415fda5f162" providerId="LiveId" clId="{C2983D92-055E-4019-9C79-5E09FFCB6A3C}" dt="2019-11-21T14:57:35.247" v="51" actId="26606"/>
          <ac:spMkLst>
            <pc:docMk/>
            <pc:sldMk cId="1441646212" sldId="271"/>
            <ac:spMk id="11" creationId="{CB44330D-EA18-4254-AA95-EB49948539B8}"/>
          </ac:spMkLst>
        </pc:spChg>
        <pc:picChg chg="add mod">
          <ac:chgData name="Sarah Gothard" userId="0e53f415fda5f162" providerId="LiveId" clId="{C2983D92-055E-4019-9C79-5E09FFCB6A3C}" dt="2019-11-21T14:57:35.247" v="51" actId="26606"/>
          <ac:picMkLst>
            <pc:docMk/>
            <pc:sldMk cId="1441646212" sldId="271"/>
            <ac:picMk id="2" creationId="{556BDDBE-EF86-41D9-A865-A84B14B2ADB9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2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72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83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1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6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50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0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69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4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7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18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90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7841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Public Domain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5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0B3C69C4-BCAA-4D89-B43B-A0884DF69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9E120E-A985-48C0-B5DE-B5993835FC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250" y="2873350"/>
            <a:ext cx="10935499" cy="1111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071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4456B0-1AAC-493F-A496-DD627FF4AD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89103"/>
            <a:ext cx="10905066" cy="547979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67858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DA88979-1777-47FB-BF6D-EE7EF654FD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16311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56BDDBE-EF86-41D9-A865-A84B14B2A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20834"/>
            <a:ext cx="10905066" cy="501633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41646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AB4284A-23CE-4FF4-B3E7-72AE47D0B9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03094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8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7C07DBD-EBF7-47DA-B1C0-FEF6A13C86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51191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C319279-1D16-4B33-BA11-26F2A4BC29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07204"/>
            <a:ext cx="10905066" cy="504359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97695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A3FA986-C4B6-4F4A-B659-A929FF63F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54678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C92F623-24C4-4890-B500-A14F226F1C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70230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4411419-046F-47E9-A268-352592B3C9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07204"/>
            <a:ext cx="10905066" cy="504359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41611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37C2170-DC1D-416C-A7C6-E745BE2045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82670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E82430B-C7F8-48A7-AFE9-DD35050E30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1152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AA75FD6-F383-4DFA-8CED-BC543621D2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48098"/>
            <a:ext cx="10905066" cy="496180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41731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2019-11-21T15:01:59Z</dcterms:created>
  <dcterms:modified xsi:type="dcterms:W3CDTF">2019-11-21T15:02:04Z</dcterms:modified>
</cp:coreProperties>
</file>