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7" r:id="rId2"/>
    <p:sldId id="276" r:id="rId3"/>
    <p:sldId id="27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>
        <p:scale>
          <a:sx n="33" d="100"/>
          <a:sy n="33" d="100"/>
        </p:scale>
        <p:origin x="3636" y="15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E71D554-A7CC-407F-BB9A-4C102E9083CC}"/>
    <pc:docChg chg="undo custSel addSld delSld modSld">
      <pc:chgData name="Sarah Gothard" userId="0e53f415fda5f162" providerId="LiveId" clId="{7E71D554-A7CC-407F-BB9A-4C102E9083CC}" dt="2021-08-04T01:13:09.065" v="20" actId="26606"/>
      <pc:docMkLst>
        <pc:docMk/>
      </pc:docMkLst>
      <pc:sldChg chg="addSp delSp modSp mod">
        <pc:chgData name="Sarah Gothard" userId="0e53f415fda5f162" providerId="LiveId" clId="{7E71D554-A7CC-407F-BB9A-4C102E9083CC}" dt="2021-07-31T13:01:08.503" v="7" actId="1076"/>
        <pc:sldMkLst>
          <pc:docMk/>
          <pc:sldMk cId="2211167003" sldId="257"/>
        </pc:sldMkLst>
        <pc:picChg chg="del">
          <ac:chgData name="Sarah Gothard" userId="0e53f415fda5f162" providerId="LiveId" clId="{7E71D554-A7CC-407F-BB9A-4C102E9083CC}" dt="2021-07-31T12:57:31.341" v="0" actId="478"/>
          <ac:picMkLst>
            <pc:docMk/>
            <pc:sldMk cId="2211167003" sldId="257"/>
            <ac:picMk id="3" creationId="{1D2D33E1-F72F-4134-B8FF-0D41ED0E3CFE}"/>
          </ac:picMkLst>
        </pc:picChg>
        <pc:picChg chg="add mod">
          <ac:chgData name="Sarah Gothard" userId="0e53f415fda5f162" providerId="LiveId" clId="{7E71D554-A7CC-407F-BB9A-4C102E9083CC}" dt="2021-07-31T13:01:08.503" v="7" actId="1076"/>
          <ac:picMkLst>
            <pc:docMk/>
            <pc:sldMk cId="2211167003" sldId="257"/>
            <ac:picMk id="4" creationId="{A0A3DE6D-E3D7-42F1-B3B3-68673106826B}"/>
          </ac:picMkLst>
        </pc:picChg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1762072195" sldId="274"/>
        </pc:sldMkLst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2000422838" sldId="275"/>
        </pc:sldMkLst>
      </pc:sldChg>
      <pc:sldChg chg="addSp delSp modSp mod">
        <pc:chgData name="Sarah Gothard" userId="0e53f415fda5f162" providerId="LiveId" clId="{7E71D554-A7CC-407F-BB9A-4C102E9083CC}" dt="2021-08-04T01:12:53.147" v="15" actId="26606"/>
        <pc:sldMkLst>
          <pc:docMk/>
          <pc:sldMk cId="1184173229" sldId="276"/>
        </pc:sldMkLst>
        <pc:spChg chg="ord">
          <ac:chgData name="Sarah Gothard" userId="0e53f415fda5f162" providerId="LiveId" clId="{7E71D554-A7CC-407F-BB9A-4C102E9083CC}" dt="2021-08-04T01:12:53.147" v="15" actId="26606"/>
          <ac:spMkLst>
            <pc:docMk/>
            <pc:sldMk cId="1184173229" sldId="276"/>
            <ac:spMk id="4" creationId="{734DF08B-C78F-4DB2-8B25-0250E898880A}"/>
          </ac:spMkLst>
        </pc:spChg>
        <pc:spChg chg="del">
          <ac:chgData name="Sarah Gothard" userId="0e53f415fda5f162" providerId="LiveId" clId="{7E71D554-A7CC-407F-BB9A-4C102E9083CC}" dt="2021-07-31T13:03:59.577" v="9" actId="26606"/>
          <ac:spMkLst>
            <pc:docMk/>
            <pc:sldMk cId="1184173229" sldId="276"/>
            <ac:spMk id="11" creationId="{32BC26D8-82FB-445E-AA49-62A77D7C1EE0}"/>
          </ac:spMkLst>
        </pc:spChg>
        <pc:spChg chg="del">
          <ac:chgData name="Sarah Gothard" userId="0e53f415fda5f162" providerId="LiveId" clId="{7E71D554-A7CC-407F-BB9A-4C102E9083CC}" dt="2021-07-31T13:03:59.577" v="9" actId="26606"/>
          <ac:spMkLst>
            <pc:docMk/>
            <pc:sldMk cId="1184173229" sldId="276"/>
            <ac:spMk id="13" creationId="{CB44330D-EA18-4254-AA95-EB49948539B8}"/>
          </ac:spMkLst>
        </pc:spChg>
        <pc:spChg chg="add del">
          <ac:chgData name="Sarah Gothard" userId="0e53f415fda5f162" providerId="LiveId" clId="{7E71D554-A7CC-407F-BB9A-4C102E9083CC}" dt="2021-08-04T01:12:53.147" v="15" actId="26606"/>
          <ac:spMkLst>
            <pc:docMk/>
            <pc:sldMk cId="1184173229" sldId="276"/>
            <ac:spMk id="18" creationId="{32BC26D8-82FB-445E-AA49-62A77D7C1EE0}"/>
          </ac:spMkLst>
        </pc:spChg>
        <pc:spChg chg="add del">
          <ac:chgData name="Sarah Gothard" userId="0e53f415fda5f162" providerId="LiveId" clId="{7E71D554-A7CC-407F-BB9A-4C102E9083CC}" dt="2021-08-04T01:12:53.147" v="15" actId="26606"/>
          <ac:spMkLst>
            <pc:docMk/>
            <pc:sldMk cId="1184173229" sldId="276"/>
            <ac:spMk id="20" creationId="{CB44330D-EA18-4254-AA95-EB49948539B8}"/>
          </ac:spMkLst>
        </pc:spChg>
        <pc:spChg chg="add">
          <ac:chgData name="Sarah Gothard" userId="0e53f415fda5f162" providerId="LiveId" clId="{7E71D554-A7CC-407F-BB9A-4C102E9083CC}" dt="2021-08-04T01:12:53.147" v="15" actId="26606"/>
          <ac:spMkLst>
            <pc:docMk/>
            <pc:sldMk cId="1184173229" sldId="276"/>
            <ac:spMk id="25" creationId="{32BC26D8-82FB-445E-AA49-62A77D7C1EE0}"/>
          </ac:spMkLst>
        </pc:spChg>
        <pc:spChg chg="add">
          <ac:chgData name="Sarah Gothard" userId="0e53f415fda5f162" providerId="LiveId" clId="{7E71D554-A7CC-407F-BB9A-4C102E9083CC}" dt="2021-08-04T01:12:53.147" v="15" actId="26606"/>
          <ac:spMkLst>
            <pc:docMk/>
            <pc:sldMk cId="1184173229" sldId="276"/>
            <ac:spMk id="27" creationId="{CB44330D-EA18-4254-AA95-EB49948539B8}"/>
          </ac:spMkLst>
        </pc:spChg>
        <pc:picChg chg="add del">
          <ac:chgData name="Sarah Gothard" userId="0e53f415fda5f162" providerId="LiveId" clId="{7E71D554-A7CC-407F-BB9A-4C102E9083CC}" dt="2021-07-31T13:00:28.686" v="4" actId="22"/>
          <ac:picMkLst>
            <pc:docMk/>
            <pc:sldMk cId="1184173229" sldId="276"/>
            <ac:picMk id="3" creationId="{2DAAC711-7348-48ED-846E-4EA5F4FCA946}"/>
          </ac:picMkLst>
        </pc:picChg>
        <pc:picChg chg="add mod">
          <ac:chgData name="Sarah Gothard" userId="0e53f415fda5f162" providerId="LiveId" clId="{7E71D554-A7CC-407F-BB9A-4C102E9083CC}" dt="2021-08-04T01:12:53.147" v="15" actId="26606"/>
          <ac:picMkLst>
            <pc:docMk/>
            <pc:sldMk cId="1184173229" sldId="276"/>
            <ac:picMk id="3" creationId="{F2D59CCF-8E88-4880-9CAF-FAC260996A80}"/>
          </ac:picMkLst>
        </pc:picChg>
        <pc:picChg chg="del">
          <ac:chgData name="Sarah Gothard" userId="0e53f415fda5f162" providerId="LiveId" clId="{7E71D554-A7CC-407F-BB9A-4C102E9083CC}" dt="2021-07-31T12:57:32.951" v="1" actId="478"/>
          <ac:picMkLst>
            <pc:docMk/>
            <pc:sldMk cId="1184173229" sldId="276"/>
            <ac:picMk id="6" creationId="{8764942C-96FC-4758-A49A-D7558ECD0947}"/>
          </ac:picMkLst>
        </pc:picChg>
        <pc:picChg chg="add del mod">
          <ac:chgData name="Sarah Gothard" userId="0e53f415fda5f162" providerId="LiveId" clId="{7E71D554-A7CC-407F-BB9A-4C102E9083CC}" dt="2021-08-04T01:12:50.874" v="11" actId="478"/>
          <ac:picMkLst>
            <pc:docMk/>
            <pc:sldMk cId="1184173229" sldId="276"/>
            <ac:picMk id="7" creationId="{4BEB2704-0BE4-46C9-9FE4-85AE8D4B5180}"/>
          </ac:picMkLst>
        </pc:picChg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3677986995" sldId="277"/>
        </pc:sldMkLst>
      </pc:sldChg>
      <pc:sldChg chg="addSp delSp modSp new mod setBg">
        <pc:chgData name="Sarah Gothard" userId="0e53f415fda5f162" providerId="LiveId" clId="{7E71D554-A7CC-407F-BB9A-4C102E9083CC}" dt="2021-08-04T01:13:09.065" v="20" actId="26606"/>
        <pc:sldMkLst>
          <pc:docMk/>
          <pc:sldMk cId="3926309931" sldId="277"/>
        </pc:sldMkLst>
        <pc:spChg chg="del">
          <ac:chgData name="Sarah Gothard" userId="0e53f415fda5f162" providerId="LiveId" clId="{7E71D554-A7CC-407F-BB9A-4C102E9083CC}" dt="2021-08-04T01:13:09.065" v="20" actId="26606"/>
          <ac:spMkLst>
            <pc:docMk/>
            <pc:sldMk cId="3926309931" sldId="277"/>
            <ac:spMk id="2" creationId="{B53274F0-D70A-48F9-BF0D-4F488FC97324}"/>
          </ac:spMkLst>
        </pc:spChg>
        <pc:spChg chg="del">
          <ac:chgData name="Sarah Gothard" userId="0e53f415fda5f162" providerId="LiveId" clId="{7E71D554-A7CC-407F-BB9A-4C102E9083CC}" dt="2021-08-04T01:13:09.065" v="20" actId="26606"/>
          <ac:spMkLst>
            <pc:docMk/>
            <pc:sldMk cId="3926309931" sldId="277"/>
            <ac:spMk id="3" creationId="{92A466B5-63FF-4F9A-9405-95CEAA17EDD1}"/>
          </ac:spMkLst>
        </pc:spChg>
        <pc:spChg chg="mod ord">
          <ac:chgData name="Sarah Gothard" userId="0e53f415fda5f162" providerId="LiveId" clId="{7E71D554-A7CC-407F-BB9A-4C102E9083CC}" dt="2021-08-04T01:13:09.065" v="20" actId="26606"/>
          <ac:spMkLst>
            <pc:docMk/>
            <pc:sldMk cId="3926309931" sldId="277"/>
            <ac:spMk id="4" creationId="{5F4B9630-980D-401C-B552-D6D7EEB46F82}"/>
          </ac:spMkLst>
        </pc:spChg>
        <pc:spChg chg="add">
          <ac:chgData name="Sarah Gothard" userId="0e53f415fda5f162" providerId="LiveId" clId="{7E71D554-A7CC-407F-BB9A-4C102E9083CC}" dt="2021-08-04T01:13:09.065" v="20" actId="26606"/>
          <ac:spMkLst>
            <pc:docMk/>
            <pc:sldMk cId="3926309931" sldId="277"/>
            <ac:spMk id="11" creationId="{32BC26D8-82FB-445E-AA49-62A77D7C1EE0}"/>
          </ac:spMkLst>
        </pc:spChg>
        <pc:spChg chg="add">
          <ac:chgData name="Sarah Gothard" userId="0e53f415fda5f162" providerId="LiveId" clId="{7E71D554-A7CC-407F-BB9A-4C102E9083CC}" dt="2021-08-04T01:13:09.065" v="20" actId="26606"/>
          <ac:spMkLst>
            <pc:docMk/>
            <pc:sldMk cId="3926309931" sldId="277"/>
            <ac:spMk id="13" creationId="{CB44330D-EA18-4254-AA95-EB49948539B8}"/>
          </ac:spMkLst>
        </pc:spChg>
        <pc:picChg chg="add mod">
          <ac:chgData name="Sarah Gothard" userId="0e53f415fda5f162" providerId="LiveId" clId="{7E71D554-A7CC-407F-BB9A-4C102E9083CC}" dt="2021-08-04T01:13:09.065" v="20" actId="26606"/>
          <ac:picMkLst>
            <pc:docMk/>
            <pc:sldMk cId="3926309931" sldId="277"/>
            <ac:picMk id="6" creationId="{EC0BD4DC-0CBD-40FB-874A-56876669AD36}"/>
          </ac:picMkLst>
        </pc:picChg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3340009625" sldId="278"/>
        </pc:sldMkLst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835443533" sldId="279"/>
        </pc:sldMkLst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3466752611" sldId="280"/>
        </pc:sldMkLst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191609120" sldId="281"/>
        </pc:sldMkLst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1769955523" sldId="282"/>
        </pc:sldMkLst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1126207333" sldId="283"/>
        </pc:sldMkLst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593712579" sldId="284"/>
        </pc:sldMkLst>
      </pc:sldChg>
      <pc:sldChg chg="del">
        <pc:chgData name="Sarah Gothard" userId="0e53f415fda5f162" providerId="LiveId" clId="{7E71D554-A7CC-407F-BB9A-4C102E9083CC}" dt="2021-07-31T12:57:35.120" v="2" actId="47"/>
        <pc:sldMkLst>
          <pc:docMk/>
          <pc:sldMk cId="912823756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2732-7199-41FD-9218-668910A89524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DA89-58F1-43A3-B136-1E14AEB85345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6905-4CF4-4500-890E-EA52BF661243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11D9-4009-4876-B6E3-161B5A4C1906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F719-2D14-47FA-9EA5-0B89AA768264}" type="datetime1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1772-EF9A-4B65-B254-70631AACE5DE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A9D25-E5BB-4910-AFDB-F65B8167B3DD}" type="datetime1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B832-F2A2-4743-8A56-C41D90EE0850}" type="datetime1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FE88-64C2-4A2B-AA6E-111974913266}" type="datetime1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A578-7585-4045-BB7E-6E80D02FACC8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6A5-EC44-4FEA-9E7E-FBED76858697}" type="datetime1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716AA-3BC4-4D1B-A6E7-469182000226}" type="datetime1">
              <a:rPr lang="en-US" smtClean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A3DE6D-E3D7-42F1-B3B3-6867310682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12" y="2735835"/>
            <a:ext cx="11178247" cy="136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ape&#10;&#10;Description automatically generated with medium confidence">
            <a:extLst>
              <a:ext uri="{FF2B5EF4-FFF2-40B4-BE49-F238E27FC236}">
                <a16:creationId xmlns:a16="http://schemas.microsoft.com/office/drawing/2014/main" id="{F2D59CCF-8E88-4880-9CAF-FAC260996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687492"/>
            <a:ext cx="12193305" cy="317025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33BF6-47EE-2FFB-0507-F6B684397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417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C0BD4DC-0CBD-40FB-874A-56876669AD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9964" y="317500"/>
            <a:ext cx="12201964" cy="6223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0914775-77A0-2AFA-F83A-6CBC783FE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08750"/>
            <a:ext cx="4114800" cy="365125"/>
          </a:xfrm>
        </p:spPr>
        <p:txBody>
          <a:bodyPr/>
          <a:lstStyle/>
          <a:p>
            <a:r>
              <a:rPr lang="en-US" sz="2800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6309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30</cp:revision>
  <dcterms:created xsi:type="dcterms:W3CDTF">2019-10-03T18:26:20Z</dcterms:created>
  <dcterms:modified xsi:type="dcterms:W3CDTF">2025-10-04T10:30:11Z</dcterms:modified>
</cp:coreProperties>
</file>