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7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0792" autoAdjust="0"/>
  </p:normalViewPr>
  <p:slideViewPr>
    <p:cSldViewPr snapToGrid="0" showGuides="1">
      <p:cViewPr varScale="1">
        <p:scale>
          <a:sx n="100" d="100"/>
          <a:sy n="100" d="100"/>
        </p:scale>
        <p:origin x="10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9C1C411-7955-4564-8C02-A0CD79583F30}"/>
    <pc:docChg chg="custSel mod modSld">
      <pc:chgData name="Sarah Gothard" userId="0e53f415fda5f162" providerId="LiveId" clId="{19C1C411-7955-4564-8C02-A0CD79583F30}" dt="2019-10-04T02:17:10.541" v="14" actId="26606"/>
      <pc:docMkLst>
        <pc:docMk/>
      </pc:docMkLst>
      <pc:sldChg chg="addSp modSp mod setBg">
        <pc:chgData name="Sarah Gothard" userId="0e53f415fda5f162" providerId="LiveId" clId="{19C1C411-7955-4564-8C02-A0CD79583F30}" dt="2019-10-04T02:16:25.815" v="1" actId="26606"/>
        <pc:sldMkLst>
          <pc:docMk/>
          <pc:sldMk cId="2211167003" sldId="257"/>
        </pc:sldMkLst>
        <pc:spChg chg="mod ord">
          <ac:chgData name="Sarah Gothard" userId="0e53f415fda5f162" providerId="LiveId" clId="{19C1C411-7955-4564-8C02-A0CD79583F30}" dt="2019-10-04T02:16:25.815" v="1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19C1C411-7955-4564-8C02-A0CD79583F30}" dt="2019-10-04T02:16:25.815" v="1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25.815" v="1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25.815" v="1" actId="26606"/>
          <ac:picMkLst>
            <pc:docMk/>
            <pc:sldMk cId="2211167003" sldId="257"/>
            <ac:picMk id="2" creationId="{087358ED-57BA-4DD0-8058-BAA5D2E39C38}"/>
          </ac:picMkLst>
        </pc:picChg>
      </pc:sldChg>
      <pc:sldChg chg="addSp modSp mod setBg">
        <pc:chgData name="Sarah Gothard" userId="0e53f415fda5f162" providerId="LiveId" clId="{19C1C411-7955-4564-8C02-A0CD79583F30}" dt="2019-10-04T02:16:22.907" v="0" actId="26606"/>
        <pc:sldMkLst>
          <pc:docMk/>
          <pc:sldMk cId="499496605" sldId="258"/>
        </pc:sldMkLst>
        <pc:spChg chg="mod ord">
          <ac:chgData name="Sarah Gothard" userId="0e53f415fda5f162" providerId="LiveId" clId="{19C1C411-7955-4564-8C02-A0CD79583F30}" dt="2019-10-04T02:16:22.907" v="0" actId="26606"/>
          <ac:spMkLst>
            <pc:docMk/>
            <pc:sldMk cId="499496605" sldId="258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22.907" v="0" actId="26606"/>
          <ac:spMkLst>
            <pc:docMk/>
            <pc:sldMk cId="499496605" sldId="258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22.907" v="0" actId="26606"/>
          <ac:spMkLst>
            <pc:docMk/>
            <pc:sldMk cId="499496605" sldId="258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22.907" v="0" actId="26606"/>
          <ac:picMkLst>
            <pc:docMk/>
            <pc:sldMk cId="499496605" sldId="258"/>
            <ac:picMk id="5" creationId="{5A6BE25C-6BFD-498E-AB52-10E89BFCE09F}"/>
          </ac:picMkLst>
        </pc:picChg>
      </pc:sldChg>
      <pc:sldChg chg="addSp modSp mod setBg">
        <pc:chgData name="Sarah Gothard" userId="0e53f415fda5f162" providerId="LiveId" clId="{19C1C411-7955-4564-8C02-A0CD79583F30}" dt="2019-10-04T02:16:29.054" v="2" actId="26606"/>
        <pc:sldMkLst>
          <pc:docMk/>
          <pc:sldMk cId="4107851276" sldId="259"/>
        </pc:sldMkLst>
        <pc:spChg chg="mod ord">
          <ac:chgData name="Sarah Gothard" userId="0e53f415fda5f162" providerId="LiveId" clId="{19C1C411-7955-4564-8C02-A0CD79583F30}" dt="2019-10-04T02:16:29.054" v="2" actId="26606"/>
          <ac:spMkLst>
            <pc:docMk/>
            <pc:sldMk cId="4107851276" sldId="259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29.054" v="2" actId="26606"/>
          <ac:spMkLst>
            <pc:docMk/>
            <pc:sldMk cId="4107851276" sldId="259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29.054" v="2" actId="26606"/>
          <ac:spMkLst>
            <pc:docMk/>
            <pc:sldMk cId="4107851276" sldId="259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29.054" v="2" actId="26606"/>
          <ac:picMkLst>
            <pc:docMk/>
            <pc:sldMk cId="4107851276" sldId="259"/>
            <ac:picMk id="2" creationId="{0535C23B-D083-4798-8E8A-3CAD31BFDD1C}"/>
          </ac:picMkLst>
        </pc:picChg>
      </pc:sldChg>
      <pc:sldChg chg="addSp modSp mod setBg">
        <pc:chgData name="Sarah Gothard" userId="0e53f415fda5f162" providerId="LiveId" clId="{19C1C411-7955-4564-8C02-A0CD79583F30}" dt="2019-10-04T02:16:31.952" v="3" actId="26606"/>
        <pc:sldMkLst>
          <pc:docMk/>
          <pc:sldMk cId="3726089027" sldId="260"/>
        </pc:sldMkLst>
        <pc:spChg chg="mod ord">
          <ac:chgData name="Sarah Gothard" userId="0e53f415fda5f162" providerId="LiveId" clId="{19C1C411-7955-4564-8C02-A0CD79583F30}" dt="2019-10-04T02:16:31.952" v="3" actId="26606"/>
          <ac:spMkLst>
            <pc:docMk/>
            <pc:sldMk cId="3726089027" sldId="260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31.952" v="3" actId="26606"/>
          <ac:spMkLst>
            <pc:docMk/>
            <pc:sldMk cId="3726089027" sldId="260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31.952" v="3" actId="26606"/>
          <ac:spMkLst>
            <pc:docMk/>
            <pc:sldMk cId="3726089027" sldId="260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31.952" v="3" actId="26606"/>
          <ac:picMkLst>
            <pc:docMk/>
            <pc:sldMk cId="3726089027" sldId="260"/>
            <ac:picMk id="2" creationId="{59DA57CE-56B6-42E9-945D-4A8057F939F7}"/>
          </ac:picMkLst>
        </pc:picChg>
      </pc:sldChg>
      <pc:sldChg chg="addSp modSp mod setBg">
        <pc:chgData name="Sarah Gothard" userId="0e53f415fda5f162" providerId="LiveId" clId="{19C1C411-7955-4564-8C02-A0CD79583F30}" dt="2019-10-04T02:16:35.094" v="4" actId="26606"/>
        <pc:sldMkLst>
          <pc:docMk/>
          <pc:sldMk cId="3686463914" sldId="261"/>
        </pc:sldMkLst>
        <pc:spChg chg="mod ord">
          <ac:chgData name="Sarah Gothard" userId="0e53f415fda5f162" providerId="LiveId" clId="{19C1C411-7955-4564-8C02-A0CD79583F30}" dt="2019-10-04T02:16:35.094" v="4" actId="26606"/>
          <ac:spMkLst>
            <pc:docMk/>
            <pc:sldMk cId="3686463914" sldId="261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35.094" v="4" actId="26606"/>
          <ac:spMkLst>
            <pc:docMk/>
            <pc:sldMk cId="3686463914" sldId="261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35.094" v="4" actId="26606"/>
          <ac:spMkLst>
            <pc:docMk/>
            <pc:sldMk cId="3686463914" sldId="261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35.094" v="4" actId="26606"/>
          <ac:picMkLst>
            <pc:docMk/>
            <pc:sldMk cId="3686463914" sldId="261"/>
            <ac:picMk id="2" creationId="{4E4599E4-2EB0-42F0-A37E-371D0BDC86AA}"/>
          </ac:picMkLst>
        </pc:picChg>
      </pc:sldChg>
      <pc:sldChg chg="addSp modSp mod setBg">
        <pc:chgData name="Sarah Gothard" userId="0e53f415fda5f162" providerId="LiveId" clId="{19C1C411-7955-4564-8C02-A0CD79583F30}" dt="2019-10-04T02:16:37.732" v="5" actId="26606"/>
        <pc:sldMkLst>
          <pc:docMk/>
          <pc:sldMk cId="1617785436" sldId="262"/>
        </pc:sldMkLst>
        <pc:spChg chg="mod ord">
          <ac:chgData name="Sarah Gothard" userId="0e53f415fda5f162" providerId="LiveId" clId="{19C1C411-7955-4564-8C02-A0CD79583F30}" dt="2019-10-04T02:16:37.732" v="5" actId="26606"/>
          <ac:spMkLst>
            <pc:docMk/>
            <pc:sldMk cId="1617785436" sldId="262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37.732" v="5" actId="26606"/>
          <ac:spMkLst>
            <pc:docMk/>
            <pc:sldMk cId="1617785436" sldId="262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37.732" v="5" actId="26606"/>
          <ac:spMkLst>
            <pc:docMk/>
            <pc:sldMk cId="1617785436" sldId="262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37.732" v="5" actId="26606"/>
          <ac:picMkLst>
            <pc:docMk/>
            <pc:sldMk cId="1617785436" sldId="262"/>
            <ac:picMk id="2" creationId="{74F58A4C-559E-4F13-96C8-B922437B14B0}"/>
          </ac:picMkLst>
        </pc:picChg>
      </pc:sldChg>
      <pc:sldChg chg="addSp modSp mod setBg">
        <pc:chgData name="Sarah Gothard" userId="0e53f415fda5f162" providerId="LiveId" clId="{19C1C411-7955-4564-8C02-A0CD79583F30}" dt="2019-10-04T02:16:40.204" v="6" actId="26606"/>
        <pc:sldMkLst>
          <pc:docMk/>
          <pc:sldMk cId="2720081163" sldId="263"/>
        </pc:sldMkLst>
        <pc:spChg chg="mod ord">
          <ac:chgData name="Sarah Gothard" userId="0e53f415fda5f162" providerId="LiveId" clId="{19C1C411-7955-4564-8C02-A0CD79583F30}" dt="2019-10-04T02:16:40.204" v="6" actId="26606"/>
          <ac:spMkLst>
            <pc:docMk/>
            <pc:sldMk cId="2720081163" sldId="263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40.204" v="6" actId="26606"/>
          <ac:spMkLst>
            <pc:docMk/>
            <pc:sldMk cId="2720081163" sldId="263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40.204" v="6" actId="26606"/>
          <ac:spMkLst>
            <pc:docMk/>
            <pc:sldMk cId="2720081163" sldId="263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40.204" v="6" actId="26606"/>
          <ac:picMkLst>
            <pc:docMk/>
            <pc:sldMk cId="2720081163" sldId="263"/>
            <ac:picMk id="2" creationId="{84E72D82-27E1-4895-9D56-F6CE7A53E879}"/>
          </ac:picMkLst>
        </pc:picChg>
      </pc:sldChg>
      <pc:sldChg chg="addSp modSp mod setBg">
        <pc:chgData name="Sarah Gothard" userId="0e53f415fda5f162" providerId="LiveId" clId="{19C1C411-7955-4564-8C02-A0CD79583F30}" dt="2019-10-04T02:16:42.782" v="7" actId="26606"/>
        <pc:sldMkLst>
          <pc:docMk/>
          <pc:sldMk cId="3924614565" sldId="264"/>
        </pc:sldMkLst>
        <pc:spChg chg="mod ord">
          <ac:chgData name="Sarah Gothard" userId="0e53f415fda5f162" providerId="LiveId" clId="{19C1C411-7955-4564-8C02-A0CD79583F30}" dt="2019-10-04T02:16:42.782" v="7" actId="26606"/>
          <ac:spMkLst>
            <pc:docMk/>
            <pc:sldMk cId="3924614565" sldId="264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42.782" v="7" actId="26606"/>
          <ac:spMkLst>
            <pc:docMk/>
            <pc:sldMk cId="3924614565" sldId="264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42.782" v="7" actId="26606"/>
          <ac:spMkLst>
            <pc:docMk/>
            <pc:sldMk cId="3924614565" sldId="264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42.782" v="7" actId="26606"/>
          <ac:picMkLst>
            <pc:docMk/>
            <pc:sldMk cId="3924614565" sldId="264"/>
            <ac:picMk id="2" creationId="{D90C2C01-4784-48CB-AD44-DC29C8127AB1}"/>
          </ac:picMkLst>
        </pc:picChg>
      </pc:sldChg>
      <pc:sldChg chg="addSp modSp mod setBg">
        <pc:chgData name="Sarah Gothard" userId="0e53f415fda5f162" providerId="LiveId" clId="{19C1C411-7955-4564-8C02-A0CD79583F30}" dt="2019-10-04T02:16:49.633" v="8" actId="26606"/>
        <pc:sldMkLst>
          <pc:docMk/>
          <pc:sldMk cId="1611327801" sldId="265"/>
        </pc:sldMkLst>
        <pc:spChg chg="mod ord">
          <ac:chgData name="Sarah Gothard" userId="0e53f415fda5f162" providerId="LiveId" clId="{19C1C411-7955-4564-8C02-A0CD79583F30}" dt="2019-10-04T02:16:49.633" v="8" actId="26606"/>
          <ac:spMkLst>
            <pc:docMk/>
            <pc:sldMk cId="1611327801" sldId="265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49.633" v="8" actId="26606"/>
          <ac:spMkLst>
            <pc:docMk/>
            <pc:sldMk cId="1611327801" sldId="265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49.633" v="8" actId="26606"/>
          <ac:spMkLst>
            <pc:docMk/>
            <pc:sldMk cId="1611327801" sldId="265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49.633" v="8" actId="26606"/>
          <ac:picMkLst>
            <pc:docMk/>
            <pc:sldMk cId="1611327801" sldId="265"/>
            <ac:picMk id="2" creationId="{04E3BAEE-C4EE-4ED5-9540-5D5637E0C450}"/>
          </ac:picMkLst>
        </pc:picChg>
      </pc:sldChg>
      <pc:sldChg chg="addSp modSp mod setBg">
        <pc:chgData name="Sarah Gothard" userId="0e53f415fda5f162" providerId="LiveId" clId="{19C1C411-7955-4564-8C02-A0CD79583F30}" dt="2019-10-04T02:16:52.183" v="9" actId="26606"/>
        <pc:sldMkLst>
          <pc:docMk/>
          <pc:sldMk cId="581318225" sldId="266"/>
        </pc:sldMkLst>
        <pc:spChg chg="mod ord">
          <ac:chgData name="Sarah Gothard" userId="0e53f415fda5f162" providerId="LiveId" clId="{19C1C411-7955-4564-8C02-A0CD79583F30}" dt="2019-10-04T02:16:52.183" v="9" actId="26606"/>
          <ac:spMkLst>
            <pc:docMk/>
            <pc:sldMk cId="581318225" sldId="266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52.183" v="9" actId="26606"/>
          <ac:spMkLst>
            <pc:docMk/>
            <pc:sldMk cId="581318225" sldId="266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52.183" v="9" actId="26606"/>
          <ac:spMkLst>
            <pc:docMk/>
            <pc:sldMk cId="581318225" sldId="266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52.183" v="9" actId="26606"/>
          <ac:picMkLst>
            <pc:docMk/>
            <pc:sldMk cId="581318225" sldId="266"/>
            <ac:picMk id="2" creationId="{3F49E3E6-D54A-4161-BDD4-FDA797E7F8AA}"/>
          </ac:picMkLst>
        </pc:picChg>
      </pc:sldChg>
      <pc:sldChg chg="addSp modSp mod setBg">
        <pc:chgData name="Sarah Gothard" userId="0e53f415fda5f162" providerId="LiveId" clId="{19C1C411-7955-4564-8C02-A0CD79583F30}" dt="2019-10-04T02:16:55.392" v="10" actId="26606"/>
        <pc:sldMkLst>
          <pc:docMk/>
          <pc:sldMk cId="3892518156" sldId="267"/>
        </pc:sldMkLst>
        <pc:spChg chg="mod ord">
          <ac:chgData name="Sarah Gothard" userId="0e53f415fda5f162" providerId="LiveId" clId="{19C1C411-7955-4564-8C02-A0CD79583F30}" dt="2019-10-04T02:16:55.392" v="10" actId="26606"/>
          <ac:spMkLst>
            <pc:docMk/>
            <pc:sldMk cId="3892518156" sldId="267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55.392" v="10" actId="26606"/>
          <ac:spMkLst>
            <pc:docMk/>
            <pc:sldMk cId="3892518156" sldId="267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55.392" v="10" actId="26606"/>
          <ac:spMkLst>
            <pc:docMk/>
            <pc:sldMk cId="3892518156" sldId="267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55.392" v="10" actId="26606"/>
          <ac:picMkLst>
            <pc:docMk/>
            <pc:sldMk cId="3892518156" sldId="267"/>
            <ac:picMk id="2" creationId="{937C38A8-2D6B-4BCC-8838-374BD994ABDF}"/>
          </ac:picMkLst>
        </pc:picChg>
      </pc:sldChg>
      <pc:sldChg chg="addSp modSp mod setBg">
        <pc:chgData name="Sarah Gothard" userId="0e53f415fda5f162" providerId="LiveId" clId="{19C1C411-7955-4564-8C02-A0CD79583F30}" dt="2019-10-04T02:16:57.520" v="11" actId="26606"/>
        <pc:sldMkLst>
          <pc:docMk/>
          <pc:sldMk cId="3413160810" sldId="268"/>
        </pc:sldMkLst>
        <pc:spChg chg="mod ord">
          <ac:chgData name="Sarah Gothard" userId="0e53f415fda5f162" providerId="LiveId" clId="{19C1C411-7955-4564-8C02-A0CD79583F30}" dt="2019-10-04T02:16:57.520" v="11" actId="26606"/>
          <ac:spMkLst>
            <pc:docMk/>
            <pc:sldMk cId="3413160810" sldId="268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57.520" v="11" actId="26606"/>
          <ac:spMkLst>
            <pc:docMk/>
            <pc:sldMk cId="3413160810" sldId="268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57.520" v="11" actId="26606"/>
          <ac:spMkLst>
            <pc:docMk/>
            <pc:sldMk cId="3413160810" sldId="268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57.520" v="11" actId="26606"/>
          <ac:picMkLst>
            <pc:docMk/>
            <pc:sldMk cId="3413160810" sldId="268"/>
            <ac:picMk id="2" creationId="{95924535-8553-42E4-A84E-7839416D5A9A}"/>
          </ac:picMkLst>
        </pc:picChg>
      </pc:sldChg>
      <pc:sldChg chg="addSp modSp mod setBg">
        <pc:chgData name="Sarah Gothard" userId="0e53f415fda5f162" providerId="LiveId" clId="{19C1C411-7955-4564-8C02-A0CD79583F30}" dt="2019-10-04T02:17:03.369" v="12" actId="26606"/>
        <pc:sldMkLst>
          <pc:docMk/>
          <pc:sldMk cId="3739504931" sldId="269"/>
        </pc:sldMkLst>
        <pc:spChg chg="mod ord">
          <ac:chgData name="Sarah Gothard" userId="0e53f415fda5f162" providerId="LiveId" clId="{19C1C411-7955-4564-8C02-A0CD79583F30}" dt="2019-10-04T02:17:03.369" v="12" actId="26606"/>
          <ac:spMkLst>
            <pc:docMk/>
            <pc:sldMk cId="3739504931" sldId="269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7:03.369" v="12" actId="26606"/>
          <ac:spMkLst>
            <pc:docMk/>
            <pc:sldMk cId="3739504931" sldId="269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7:03.369" v="12" actId="26606"/>
          <ac:spMkLst>
            <pc:docMk/>
            <pc:sldMk cId="3739504931" sldId="269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7:03.369" v="12" actId="26606"/>
          <ac:picMkLst>
            <pc:docMk/>
            <pc:sldMk cId="3739504931" sldId="269"/>
            <ac:picMk id="2" creationId="{74EA0576-8396-483F-ACD9-542183D3FDF5}"/>
          </ac:picMkLst>
        </pc:picChg>
      </pc:sldChg>
      <pc:sldChg chg="addSp modSp mod setBg">
        <pc:chgData name="Sarah Gothard" userId="0e53f415fda5f162" providerId="LiveId" clId="{19C1C411-7955-4564-8C02-A0CD79583F30}" dt="2019-10-04T02:17:07.657" v="13" actId="26606"/>
        <pc:sldMkLst>
          <pc:docMk/>
          <pc:sldMk cId="2139588266" sldId="270"/>
        </pc:sldMkLst>
        <pc:spChg chg="mod ord">
          <ac:chgData name="Sarah Gothard" userId="0e53f415fda5f162" providerId="LiveId" clId="{19C1C411-7955-4564-8C02-A0CD79583F30}" dt="2019-10-04T02:17:07.657" v="13" actId="26606"/>
          <ac:spMkLst>
            <pc:docMk/>
            <pc:sldMk cId="2139588266" sldId="270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7:07.657" v="13" actId="26606"/>
          <ac:spMkLst>
            <pc:docMk/>
            <pc:sldMk cId="2139588266" sldId="270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7:07.657" v="13" actId="26606"/>
          <ac:spMkLst>
            <pc:docMk/>
            <pc:sldMk cId="2139588266" sldId="270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7:07.657" v="13" actId="26606"/>
          <ac:picMkLst>
            <pc:docMk/>
            <pc:sldMk cId="2139588266" sldId="270"/>
            <ac:picMk id="2" creationId="{09AADE4D-DF2B-407E-9442-17EA3D2F892A}"/>
          </ac:picMkLst>
        </pc:picChg>
      </pc:sldChg>
      <pc:sldChg chg="addSp modSp mod setBg">
        <pc:chgData name="Sarah Gothard" userId="0e53f415fda5f162" providerId="LiveId" clId="{19C1C411-7955-4564-8C02-A0CD79583F30}" dt="2019-10-04T02:17:10.541" v="14" actId="26606"/>
        <pc:sldMkLst>
          <pc:docMk/>
          <pc:sldMk cId="1656013742" sldId="271"/>
        </pc:sldMkLst>
        <pc:spChg chg="mod ord">
          <ac:chgData name="Sarah Gothard" userId="0e53f415fda5f162" providerId="LiveId" clId="{19C1C411-7955-4564-8C02-A0CD79583F30}" dt="2019-10-04T02:17:10.541" v="14" actId="26606"/>
          <ac:spMkLst>
            <pc:docMk/>
            <pc:sldMk cId="1656013742" sldId="271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7:10.541" v="14" actId="26606"/>
          <ac:spMkLst>
            <pc:docMk/>
            <pc:sldMk cId="1656013742" sldId="271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7:10.541" v="14" actId="26606"/>
          <ac:spMkLst>
            <pc:docMk/>
            <pc:sldMk cId="1656013742" sldId="271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7:10.541" v="14" actId="26606"/>
          <ac:picMkLst>
            <pc:docMk/>
            <pc:sldMk cId="1656013742" sldId="271"/>
            <ac:picMk id="2" creationId="{DBCAE1B6-B45C-4E40-BD60-A84C429DD9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8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358ED-57BA-4DD0-8058-BAA5D2E3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47544"/>
            <a:ext cx="10905066" cy="19629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F49E3E6-D54A-4161-BDD4-FDA797E7F8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7703"/>
            <a:ext cx="12192000" cy="65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7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37C38A8-2D6B-4BCC-8838-374BD994AB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9557"/>
            <a:ext cx="12192000" cy="63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1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5924535-8553-42E4-A84E-7839416D5A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39785"/>
            <a:ext cx="12192000" cy="61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4EA0576-8396-483F-ACD9-542183D3FD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5026"/>
            <a:ext cx="12192000" cy="64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1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9AADE4D-DF2B-407E-9442-17EA3D2F89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3287"/>
            <a:ext cx="12192000" cy="6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8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BCAE1B6-B45C-4E40-BD60-A84C429DD9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751" y="0"/>
            <a:ext cx="12156497" cy="66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4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BE25C-6BFD-498E-AB52-10E89BFCE0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2234"/>
            <a:ext cx="12192000" cy="64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535C23B-D083-4798-8E8A-3CAD31BFDD1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6536"/>
            <a:ext cx="12192000" cy="63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1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9DA57CE-56B6-42E9-945D-4A8057F939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6193"/>
            <a:ext cx="12192000" cy="65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5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E4599E4-2EB0-42F0-A37E-371D0BDC86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2234"/>
            <a:ext cx="12192000" cy="64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4F58A4C-559E-4F13-96C8-B922437B14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0724"/>
            <a:ext cx="12192000" cy="64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4E72D82-27E1-4895-9D56-F6CE7A53E8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5254"/>
            <a:ext cx="12192000" cy="63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90C2C01-4784-48CB-AD44-DC29C8127A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9214"/>
            <a:ext cx="12192000" cy="64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1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4E3BAEE-C4EE-4ED5-9540-5D5637E0C4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3744"/>
            <a:ext cx="12192000" cy="63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</Words>
  <Application>Microsoft Office PowerPoint</Application>
  <PresentationFormat>Widescreen</PresentationFormat>
  <Paragraphs>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2019-10-04T02:17:10Z</dcterms:created>
  <dcterms:modified xsi:type="dcterms:W3CDTF">2025-10-24T22:48:04Z</dcterms:modified>
</cp:coreProperties>
</file>