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63" r:id="rId5"/>
    <p:sldId id="264" r:id="rId6"/>
    <p:sldId id="265" r:id="rId7"/>
    <p:sldId id="266" r:id="rId8"/>
    <p:sldId id="283" r:id="rId9"/>
    <p:sldId id="282" r:id="rId10"/>
    <p:sldId id="267" r:id="rId11"/>
    <p:sldId id="280" r:id="rId12"/>
    <p:sldId id="268" r:id="rId13"/>
    <p:sldId id="269" r:id="rId14"/>
    <p:sldId id="270" r:id="rId15"/>
    <p:sldId id="271" r:id="rId16"/>
    <p:sldId id="272" r:id="rId17"/>
    <p:sldId id="273" r:id="rId18"/>
    <p:sldId id="274" r:id="rId19"/>
    <p:sldId id="275" r:id="rId20"/>
    <p:sldId id="276" r:id="rId21"/>
    <p:sldId id="281"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2" autoAdjust="0"/>
    <p:restoredTop sz="94660"/>
  </p:normalViewPr>
  <p:slideViewPr>
    <p:cSldViewPr snapToGrid="0">
      <p:cViewPr varScale="1">
        <p:scale>
          <a:sx n="64" d="100"/>
          <a:sy n="64" d="100"/>
        </p:scale>
        <p:origin x="48"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7F7E-3E35-4584-8ACC-07E016FD1C66}" type="datetimeFigureOut">
              <a:rPr lang="en-US" smtClean="0"/>
              <a:t>12/5/2023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84B2A-4DB2-4667-8E88-08E1FD032096}" type="slidenum">
              <a:rPr lang="en-US" smtClean="0"/>
              <a:t>‹#›</a:t>
            </a:fld>
            <a:endParaRPr lang="en-US" dirty="0"/>
          </a:p>
        </p:txBody>
      </p:sp>
    </p:spTree>
    <p:extLst>
      <p:ext uri="{BB962C8B-B14F-4D97-AF65-F5344CB8AC3E}">
        <p14:creationId xmlns:p14="http://schemas.microsoft.com/office/powerpoint/2010/main" val="270572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1</a:t>
            </a:fld>
            <a:endParaRPr lang="en-US" dirty="0"/>
          </a:p>
        </p:txBody>
      </p:sp>
    </p:spTree>
    <p:extLst>
      <p:ext uri="{BB962C8B-B14F-4D97-AF65-F5344CB8AC3E}">
        <p14:creationId xmlns:p14="http://schemas.microsoft.com/office/powerpoint/2010/main" val="12020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D62-C8B2-459E-B92C-3154CE372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2798-2E4D-4E96-8E1A-8116DAA1A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8802C-8456-4047-A191-008CC47428C9}"/>
              </a:ext>
            </a:extLst>
          </p:cNvPr>
          <p:cNvSpPr>
            <a:spLocks noGrp="1"/>
          </p:cNvSpPr>
          <p:nvPr>
            <p:ph type="dt" sz="half" idx="10"/>
          </p:nvPr>
        </p:nvSpPr>
        <p:spPr/>
        <p:txBody>
          <a:bodyPr/>
          <a:lstStyle/>
          <a:p>
            <a:fld id="{98344DDC-0953-4961-9E26-D024ECD5517C}" type="datetime1">
              <a:rPr lang="en-US" smtClean="0"/>
              <a:t>12/5/2023</a:t>
            </a:fld>
            <a:endParaRPr lang="en-US" dirty="0"/>
          </a:p>
        </p:txBody>
      </p:sp>
      <p:sp>
        <p:nvSpPr>
          <p:cNvPr id="5" name="Footer Placeholder 4">
            <a:extLst>
              <a:ext uri="{FF2B5EF4-FFF2-40B4-BE49-F238E27FC236}">
                <a16:creationId xmlns:a16="http://schemas.microsoft.com/office/drawing/2014/main" id="{6FDACAE3-C0D2-47B3-AF5B-2AEC76CEAB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B586BCB8-3ECF-4383-A6D0-F3E8E6A470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84465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E4D-4783-473A-85F3-7496C3C5F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49638-F527-4DC8-8822-8E0796EC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C6C3-0914-4A1D-959A-57F8E3BF7C83}"/>
              </a:ext>
            </a:extLst>
          </p:cNvPr>
          <p:cNvSpPr>
            <a:spLocks noGrp="1"/>
          </p:cNvSpPr>
          <p:nvPr>
            <p:ph type="dt" sz="half" idx="10"/>
          </p:nvPr>
        </p:nvSpPr>
        <p:spPr/>
        <p:txBody>
          <a:bodyPr/>
          <a:lstStyle/>
          <a:p>
            <a:fld id="{A0BA5E7A-E482-4850-851C-E6F7B7653514}" type="datetime1">
              <a:rPr lang="en-US" smtClean="0"/>
              <a:t>12/5/2023</a:t>
            </a:fld>
            <a:endParaRPr lang="en-US" dirty="0"/>
          </a:p>
        </p:txBody>
      </p:sp>
      <p:sp>
        <p:nvSpPr>
          <p:cNvPr id="5" name="Footer Placeholder 4">
            <a:extLst>
              <a:ext uri="{FF2B5EF4-FFF2-40B4-BE49-F238E27FC236}">
                <a16:creationId xmlns:a16="http://schemas.microsoft.com/office/drawing/2014/main" id="{8CDE625E-633A-4B2E-9A36-99342A5F854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2DA7D38-D51E-45D0-A19C-2F0B3196B350}"/>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0111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26EDF-88E3-4CBC-9F46-2180CA80D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8DA41-86ED-43AA-9024-ED4273CAF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5F70-DC7A-4C24-BB15-F0E06C65D62E}"/>
              </a:ext>
            </a:extLst>
          </p:cNvPr>
          <p:cNvSpPr>
            <a:spLocks noGrp="1"/>
          </p:cNvSpPr>
          <p:nvPr>
            <p:ph type="dt" sz="half" idx="10"/>
          </p:nvPr>
        </p:nvSpPr>
        <p:spPr/>
        <p:txBody>
          <a:bodyPr/>
          <a:lstStyle/>
          <a:p>
            <a:fld id="{5E87A8A4-FAE0-4B5E-9B6A-5ADF47C483EB}" type="datetime1">
              <a:rPr lang="en-US" smtClean="0"/>
              <a:t>12/5/2023</a:t>
            </a:fld>
            <a:endParaRPr lang="en-US" dirty="0"/>
          </a:p>
        </p:txBody>
      </p:sp>
      <p:sp>
        <p:nvSpPr>
          <p:cNvPr id="5" name="Footer Placeholder 4">
            <a:extLst>
              <a:ext uri="{FF2B5EF4-FFF2-40B4-BE49-F238E27FC236}">
                <a16:creationId xmlns:a16="http://schemas.microsoft.com/office/drawing/2014/main" id="{7DEF43FF-0865-4CDB-9490-350D34A574E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943320C-1077-4664-ABCB-7D25D97CF3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6085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12E-2847-41A2-9D21-37731557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586FB-4064-4432-B8EA-34C73055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D7810-B463-48CD-A259-51455977DB7A}"/>
              </a:ext>
            </a:extLst>
          </p:cNvPr>
          <p:cNvSpPr>
            <a:spLocks noGrp="1"/>
          </p:cNvSpPr>
          <p:nvPr>
            <p:ph type="dt" sz="half" idx="10"/>
          </p:nvPr>
        </p:nvSpPr>
        <p:spPr/>
        <p:txBody>
          <a:bodyPr/>
          <a:lstStyle/>
          <a:p>
            <a:fld id="{7D498801-AC6F-4653-8C33-E34CD9B4B218}" type="datetime1">
              <a:rPr lang="en-US" smtClean="0"/>
              <a:t>12/5/2023</a:t>
            </a:fld>
            <a:endParaRPr lang="en-US" dirty="0"/>
          </a:p>
        </p:txBody>
      </p:sp>
      <p:sp>
        <p:nvSpPr>
          <p:cNvPr id="5" name="Footer Placeholder 4">
            <a:extLst>
              <a:ext uri="{FF2B5EF4-FFF2-40B4-BE49-F238E27FC236}">
                <a16:creationId xmlns:a16="http://schemas.microsoft.com/office/drawing/2014/main" id="{9388510C-5413-42DF-8C2A-71168206C5A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BE19DF3-B314-4A18-99CD-BB081D90664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3714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6FF-2A6A-4F0F-8C4B-C30608E25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83830-7008-461D-8ADE-0423FFA5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45208-6FF2-438A-A108-010F0B4F44DB}"/>
              </a:ext>
            </a:extLst>
          </p:cNvPr>
          <p:cNvSpPr>
            <a:spLocks noGrp="1"/>
          </p:cNvSpPr>
          <p:nvPr>
            <p:ph type="dt" sz="half" idx="10"/>
          </p:nvPr>
        </p:nvSpPr>
        <p:spPr/>
        <p:txBody>
          <a:bodyPr/>
          <a:lstStyle/>
          <a:p>
            <a:fld id="{536CA895-F8C2-49BC-A4FE-1E502C3D0F7F}" type="datetime1">
              <a:rPr lang="en-US" smtClean="0"/>
              <a:t>12/5/2023</a:t>
            </a:fld>
            <a:endParaRPr lang="en-US" dirty="0"/>
          </a:p>
        </p:txBody>
      </p:sp>
      <p:sp>
        <p:nvSpPr>
          <p:cNvPr id="5" name="Footer Placeholder 4">
            <a:extLst>
              <a:ext uri="{FF2B5EF4-FFF2-40B4-BE49-F238E27FC236}">
                <a16:creationId xmlns:a16="http://schemas.microsoft.com/office/drawing/2014/main" id="{CFDF6A63-4FBB-4427-8DF6-7E3D3BBE640C}"/>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C5DACBC-23DE-49E9-995F-67C40E2EE7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63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F1F-49E2-4073-B7C6-B05E615B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5DA8E-3C93-432C-B9DA-2C9A04F2B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17AB7-4872-4030-8997-B58A88A3D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489B9-35EF-4F5D-98ED-CBADE96FBA46}"/>
              </a:ext>
            </a:extLst>
          </p:cNvPr>
          <p:cNvSpPr>
            <a:spLocks noGrp="1"/>
          </p:cNvSpPr>
          <p:nvPr>
            <p:ph type="dt" sz="half" idx="10"/>
          </p:nvPr>
        </p:nvSpPr>
        <p:spPr/>
        <p:txBody>
          <a:bodyPr/>
          <a:lstStyle/>
          <a:p>
            <a:fld id="{48CE1A96-AD1B-4086-B32F-129442E9F70C}" type="datetime1">
              <a:rPr lang="en-US" smtClean="0"/>
              <a:t>12/5/2023</a:t>
            </a:fld>
            <a:endParaRPr lang="en-US" dirty="0"/>
          </a:p>
        </p:txBody>
      </p:sp>
      <p:sp>
        <p:nvSpPr>
          <p:cNvPr id="6" name="Footer Placeholder 5">
            <a:extLst>
              <a:ext uri="{FF2B5EF4-FFF2-40B4-BE49-F238E27FC236}">
                <a16:creationId xmlns:a16="http://schemas.microsoft.com/office/drawing/2014/main" id="{C4018DF6-FEC0-46C3-9E8E-9DB000A31C5E}"/>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B7A1760A-1F11-4439-A07C-4CDE313C09FE}"/>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043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A3D7-1C65-4D03-8388-E29AEB401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9C93E-85BB-42B4-A210-3425FE29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CA51-711A-4B3D-A3F2-B761782E4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420F2-C661-42AF-B6FC-41E891BED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47C70-11AE-48C2-A507-10546861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254BB-FAAE-442F-ACD7-467DCE5985C5}"/>
              </a:ext>
            </a:extLst>
          </p:cNvPr>
          <p:cNvSpPr>
            <a:spLocks noGrp="1"/>
          </p:cNvSpPr>
          <p:nvPr>
            <p:ph type="dt" sz="half" idx="10"/>
          </p:nvPr>
        </p:nvSpPr>
        <p:spPr/>
        <p:txBody>
          <a:bodyPr/>
          <a:lstStyle/>
          <a:p>
            <a:fld id="{3D2B9CE9-DEB5-4876-9619-CCB0ECDCB9F1}" type="datetime1">
              <a:rPr lang="en-US" smtClean="0"/>
              <a:t>12/5/2023</a:t>
            </a:fld>
            <a:endParaRPr lang="en-US" dirty="0"/>
          </a:p>
        </p:txBody>
      </p:sp>
      <p:sp>
        <p:nvSpPr>
          <p:cNvPr id="8" name="Footer Placeholder 7">
            <a:extLst>
              <a:ext uri="{FF2B5EF4-FFF2-40B4-BE49-F238E27FC236}">
                <a16:creationId xmlns:a16="http://schemas.microsoft.com/office/drawing/2014/main" id="{17664575-6C40-48B2-8460-8712B7389200}"/>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3C611DED-D689-4FAF-A5EC-23384A08CBB3}"/>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61747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E909-5608-4390-AF20-299C682F1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4D466-678C-43BC-B89B-57AD17613D01}"/>
              </a:ext>
            </a:extLst>
          </p:cNvPr>
          <p:cNvSpPr>
            <a:spLocks noGrp="1"/>
          </p:cNvSpPr>
          <p:nvPr>
            <p:ph type="dt" sz="half" idx="10"/>
          </p:nvPr>
        </p:nvSpPr>
        <p:spPr/>
        <p:txBody>
          <a:bodyPr/>
          <a:lstStyle/>
          <a:p>
            <a:fld id="{1ABDEE3D-B4E0-4A25-99E8-49E71DBBE3B7}" type="datetime1">
              <a:rPr lang="en-US" smtClean="0"/>
              <a:t>12/5/2023</a:t>
            </a:fld>
            <a:endParaRPr lang="en-US" dirty="0"/>
          </a:p>
        </p:txBody>
      </p:sp>
      <p:sp>
        <p:nvSpPr>
          <p:cNvPr id="4" name="Footer Placeholder 3">
            <a:extLst>
              <a:ext uri="{FF2B5EF4-FFF2-40B4-BE49-F238E27FC236}">
                <a16:creationId xmlns:a16="http://schemas.microsoft.com/office/drawing/2014/main" id="{3B25B212-7F07-46B1-925A-16DA64A59EAC}"/>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37875088-8DD7-43C1-AA5C-13353C7E5AF4}"/>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4040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2AAC-7655-4DEB-AAF7-0AB2E13B24C8}"/>
              </a:ext>
            </a:extLst>
          </p:cNvPr>
          <p:cNvSpPr>
            <a:spLocks noGrp="1"/>
          </p:cNvSpPr>
          <p:nvPr>
            <p:ph type="dt" sz="half" idx="10"/>
          </p:nvPr>
        </p:nvSpPr>
        <p:spPr/>
        <p:txBody>
          <a:bodyPr/>
          <a:lstStyle/>
          <a:p>
            <a:fld id="{7B47F764-B952-4559-AC59-ABD7E0336D5D}" type="datetime1">
              <a:rPr lang="en-US" smtClean="0"/>
              <a:t>12/5/2023</a:t>
            </a:fld>
            <a:endParaRPr lang="en-US" dirty="0"/>
          </a:p>
        </p:txBody>
      </p:sp>
      <p:sp>
        <p:nvSpPr>
          <p:cNvPr id="3" name="Footer Placeholder 2">
            <a:extLst>
              <a:ext uri="{FF2B5EF4-FFF2-40B4-BE49-F238E27FC236}">
                <a16:creationId xmlns:a16="http://schemas.microsoft.com/office/drawing/2014/main" id="{5EAE79A4-DD70-404F-B99C-B862E4A40F23}"/>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4CC032F5-70C7-4C25-BBF4-3850A7B0800C}"/>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8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67D-CA0E-4B5B-948E-FBC92495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B4B0B-1ABB-432C-AEFC-E3B3E1B9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78A6D-E09B-47AB-9FFB-862E7AB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D34D7-5344-41C5-B72F-67ED4441068B}"/>
              </a:ext>
            </a:extLst>
          </p:cNvPr>
          <p:cNvSpPr>
            <a:spLocks noGrp="1"/>
          </p:cNvSpPr>
          <p:nvPr>
            <p:ph type="dt" sz="half" idx="10"/>
          </p:nvPr>
        </p:nvSpPr>
        <p:spPr/>
        <p:txBody>
          <a:bodyPr/>
          <a:lstStyle/>
          <a:p>
            <a:fld id="{42342256-CC5A-45B9-92A0-9D6B8A19EED9}" type="datetime1">
              <a:rPr lang="en-US" smtClean="0"/>
              <a:t>12/5/2023</a:t>
            </a:fld>
            <a:endParaRPr lang="en-US" dirty="0"/>
          </a:p>
        </p:txBody>
      </p:sp>
      <p:sp>
        <p:nvSpPr>
          <p:cNvPr id="6" name="Footer Placeholder 5">
            <a:extLst>
              <a:ext uri="{FF2B5EF4-FFF2-40B4-BE49-F238E27FC236}">
                <a16:creationId xmlns:a16="http://schemas.microsoft.com/office/drawing/2014/main" id="{A9562FBB-E28D-42CD-B4A7-3B544F59982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F9F02530-55EC-4D57-86FC-9568C63391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91255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63-8C2D-4085-8FDD-5662143F1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33EA-A9D8-4FB6-9D1E-BE8D4C5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D1D2BF-B960-46AC-A48E-8EDB76C33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97C9-9A5C-4A19-A27A-05687C51E911}"/>
              </a:ext>
            </a:extLst>
          </p:cNvPr>
          <p:cNvSpPr>
            <a:spLocks noGrp="1"/>
          </p:cNvSpPr>
          <p:nvPr>
            <p:ph type="dt" sz="half" idx="10"/>
          </p:nvPr>
        </p:nvSpPr>
        <p:spPr/>
        <p:txBody>
          <a:bodyPr/>
          <a:lstStyle/>
          <a:p>
            <a:fld id="{D32E7548-E7FF-4A3B-A7A3-D9E95B7D74AD}" type="datetime1">
              <a:rPr lang="en-US" smtClean="0"/>
              <a:t>12/5/2023</a:t>
            </a:fld>
            <a:endParaRPr lang="en-US" dirty="0"/>
          </a:p>
        </p:txBody>
      </p:sp>
      <p:sp>
        <p:nvSpPr>
          <p:cNvPr id="6" name="Footer Placeholder 5">
            <a:extLst>
              <a:ext uri="{FF2B5EF4-FFF2-40B4-BE49-F238E27FC236}">
                <a16:creationId xmlns:a16="http://schemas.microsoft.com/office/drawing/2014/main" id="{4B1EA8B0-580F-43D4-A831-0CF1BB5F552C}"/>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0062B626-2F17-4761-9682-00864F05B27A}"/>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28545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3D115-4A8E-4FE6-AB14-294B65AD7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10C1-4DEB-4AE4-9241-0AF840DC9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31172-7673-493E-817C-898A8A687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721D-97B2-4BA5-AD4A-B991F070F0F5}" type="datetime1">
              <a:rPr lang="en-US" smtClean="0"/>
              <a:t>12/5/2023</a:t>
            </a:fld>
            <a:endParaRPr lang="en-US" dirty="0"/>
          </a:p>
        </p:txBody>
      </p:sp>
      <p:sp>
        <p:nvSpPr>
          <p:cNvPr id="5" name="Footer Placeholder 4">
            <a:extLst>
              <a:ext uri="{FF2B5EF4-FFF2-40B4-BE49-F238E27FC236}">
                <a16:creationId xmlns:a16="http://schemas.microsoft.com/office/drawing/2014/main" id="{D7B01D31-E52A-4033-82E2-D7A71AAD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723FD705-72FC-46DA-A4EB-C81AD80D9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395CF-A685-4B99-81FF-2427CB05D3EF}" type="slidenum">
              <a:rPr lang="en-US" smtClean="0"/>
              <a:t>‹#›</a:t>
            </a:fld>
            <a:endParaRPr lang="en-US" dirty="0"/>
          </a:p>
        </p:txBody>
      </p:sp>
    </p:spTree>
    <p:extLst>
      <p:ext uri="{BB962C8B-B14F-4D97-AF65-F5344CB8AC3E}">
        <p14:creationId xmlns:p14="http://schemas.microsoft.com/office/powerpoint/2010/main" val="3154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 name="Rectangle 1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0967F4C-154C-44A0-9C42-61157902A03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2A771A6-BE10-AE80-6AE7-79CF6AFADE73}"/>
              </a:ext>
            </a:extLst>
          </p:cNvPr>
          <p:cNvPicPr>
            <a:picLocks noChangeAspect="1"/>
          </p:cNvPicPr>
          <p:nvPr/>
        </p:nvPicPr>
        <p:blipFill>
          <a:blip r:embed="rId3"/>
          <a:stretch>
            <a:fillRect/>
          </a:stretch>
        </p:blipFill>
        <p:spPr>
          <a:xfrm>
            <a:off x="643467" y="2202180"/>
            <a:ext cx="10905066" cy="2453640"/>
          </a:xfrm>
          <a:prstGeom prst="rect">
            <a:avLst/>
          </a:prstGeom>
        </p:spPr>
      </p:pic>
    </p:spTree>
    <p:extLst>
      <p:ext uri="{BB962C8B-B14F-4D97-AF65-F5344CB8AC3E}">
        <p14:creationId xmlns:p14="http://schemas.microsoft.com/office/powerpoint/2010/main" val="41193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pic>
        <p:nvPicPr>
          <p:cNvPr id="10" name="Content Placeholder 5">
            <a:extLst>
              <a:ext uri="{FF2B5EF4-FFF2-40B4-BE49-F238E27FC236}">
                <a16:creationId xmlns:a16="http://schemas.microsoft.com/office/drawing/2014/main" id="{A50B7C86-5BE9-9E34-2B7A-F49CE645D2A0}"/>
              </a:ext>
            </a:extLst>
          </p:cNvPr>
          <p:cNvPicPr>
            <a:picLocks noChangeAspect="1"/>
          </p:cNvPicPr>
          <p:nvPr/>
        </p:nvPicPr>
        <p:blipFill>
          <a:blip r:embed="rId2"/>
          <a:stretch>
            <a:fillRect/>
          </a:stretch>
        </p:blipFill>
        <p:spPr>
          <a:xfrm>
            <a:off x="643467" y="2161285"/>
            <a:ext cx="10905066" cy="2535428"/>
          </a:xfrm>
          <a:prstGeom prst="rect">
            <a:avLst/>
          </a:prstGeom>
        </p:spPr>
      </p:pic>
    </p:spTree>
    <p:extLst>
      <p:ext uri="{BB962C8B-B14F-4D97-AF65-F5344CB8AC3E}">
        <p14:creationId xmlns:p14="http://schemas.microsoft.com/office/powerpoint/2010/main" val="92643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3598895-2E07-55DA-56A7-17FE4FCC3AE7}"/>
              </a:ext>
            </a:extLst>
          </p:cNvPr>
          <p:cNvPicPr>
            <a:picLocks noGrp="1" noChangeAspect="1"/>
          </p:cNvPicPr>
          <p:nvPr>
            <p:ph idx="1"/>
          </p:nvPr>
        </p:nvPicPr>
        <p:blipFill>
          <a:blip r:embed="rId2"/>
          <a:stretch>
            <a:fillRect/>
          </a:stretch>
        </p:blipFill>
        <p:spPr>
          <a:xfrm>
            <a:off x="643467" y="1002622"/>
            <a:ext cx="10905066" cy="4852755"/>
          </a:xfrm>
          <a:prstGeom prst="rect">
            <a:avLst/>
          </a:prstGeom>
        </p:spPr>
      </p:pic>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
        <p:nvSpPr>
          <p:cNvPr id="7" name="TextBox 6">
            <a:extLst>
              <a:ext uri="{FF2B5EF4-FFF2-40B4-BE49-F238E27FC236}">
                <a16:creationId xmlns:a16="http://schemas.microsoft.com/office/drawing/2014/main" id="{12ACBAC6-0876-0E29-AF96-D5E8830D7604}"/>
              </a:ext>
            </a:extLst>
          </p:cNvPr>
          <p:cNvSpPr txBox="1"/>
          <p:nvPr/>
        </p:nvSpPr>
        <p:spPr>
          <a:xfrm>
            <a:off x="1277775" y="1165547"/>
            <a:ext cx="4601817" cy="523220"/>
          </a:xfrm>
          <a:prstGeom prst="rect">
            <a:avLst/>
          </a:prstGeom>
          <a:noFill/>
        </p:spPr>
        <p:txBody>
          <a:bodyPr wrap="square" rtlCol="0">
            <a:spAutoFit/>
          </a:bodyPr>
          <a:lstStyle/>
          <a:p>
            <a:r>
              <a:rPr lang="en-US" sz="2800" b="1" dirty="0">
                <a:latin typeface="+mj-lt"/>
              </a:rPr>
              <a:t>Tenor Solo</a:t>
            </a:r>
          </a:p>
        </p:txBody>
      </p:sp>
    </p:spTree>
    <p:extLst>
      <p:ext uri="{BB962C8B-B14F-4D97-AF65-F5344CB8AC3E}">
        <p14:creationId xmlns:p14="http://schemas.microsoft.com/office/powerpoint/2010/main" val="37325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5DFFE44B-F914-FA67-DE69-6F17CBEF16A8}"/>
              </a:ext>
            </a:extLst>
          </p:cNvPr>
          <p:cNvPicPr>
            <a:picLocks noGrp="1" noChangeAspect="1"/>
          </p:cNvPicPr>
          <p:nvPr>
            <p:ph idx="1"/>
          </p:nvPr>
        </p:nvPicPr>
        <p:blipFill>
          <a:blip r:embed="rId2"/>
          <a:stretch>
            <a:fillRect/>
          </a:stretch>
        </p:blipFill>
        <p:spPr>
          <a:xfrm>
            <a:off x="643467" y="1193462"/>
            <a:ext cx="10905066" cy="4471076"/>
          </a:xfrm>
          <a:prstGeom prst="rect">
            <a:avLst/>
          </a:prstGeom>
        </p:spPr>
      </p:pic>
      <p:sp>
        <p:nvSpPr>
          <p:cNvPr id="4" name="Footer Placeholder 3">
            <a:extLst>
              <a:ext uri="{FF2B5EF4-FFF2-40B4-BE49-F238E27FC236}">
                <a16:creationId xmlns:a16="http://schemas.microsoft.com/office/drawing/2014/main" id="{FF06997B-914A-B314-2899-7FD7E1A5735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6484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C3CBA30A-00BB-C03F-3749-5040602E5648}"/>
              </a:ext>
            </a:extLst>
          </p:cNvPr>
          <p:cNvPicPr>
            <a:picLocks noGrp="1" noChangeAspect="1"/>
          </p:cNvPicPr>
          <p:nvPr>
            <p:ph idx="1"/>
          </p:nvPr>
        </p:nvPicPr>
        <p:blipFill>
          <a:blip r:embed="rId2"/>
          <a:stretch>
            <a:fillRect/>
          </a:stretch>
        </p:blipFill>
        <p:spPr>
          <a:xfrm>
            <a:off x="643467" y="1098043"/>
            <a:ext cx="10905066" cy="4661914"/>
          </a:xfrm>
          <a:prstGeom prst="rect">
            <a:avLst/>
          </a:prstGeom>
        </p:spPr>
      </p:pic>
      <p:sp>
        <p:nvSpPr>
          <p:cNvPr id="4" name="Footer Placeholder 3">
            <a:extLst>
              <a:ext uri="{FF2B5EF4-FFF2-40B4-BE49-F238E27FC236}">
                <a16:creationId xmlns:a16="http://schemas.microsoft.com/office/drawing/2014/main" id="{835625B2-A8C6-A010-C76B-E69B41947ED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218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3B52D66B-0ADD-E8B1-1AB1-6F150937A7E3}"/>
              </a:ext>
            </a:extLst>
          </p:cNvPr>
          <p:cNvPicPr>
            <a:picLocks noGrp="1" noChangeAspect="1"/>
          </p:cNvPicPr>
          <p:nvPr>
            <p:ph idx="1"/>
          </p:nvPr>
        </p:nvPicPr>
        <p:blipFill>
          <a:blip r:embed="rId2"/>
          <a:stretch>
            <a:fillRect/>
          </a:stretch>
        </p:blipFill>
        <p:spPr>
          <a:xfrm>
            <a:off x="643467" y="1207093"/>
            <a:ext cx="10905066" cy="4443814"/>
          </a:xfrm>
          <a:prstGeom prst="rect">
            <a:avLst/>
          </a:prstGeom>
        </p:spPr>
      </p:pic>
      <p:sp>
        <p:nvSpPr>
          <p:cNvPr id="4" name="Footer Placeholder 3">
            <a:extLst>
              <a:ext uri="{FF2B5EF4-FFF2-40B4-BE49-F238E27FC236}">
                <a16:creationId xmlns:a16="http://schemas.microsoft.com/office/drawing/2014/main" id="{55119DA7-93D3-A0E8-F42A-3474C153B5C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4328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AF96BAA-BF7D-2FF4-E7D5-025B00B3FF05}"/>
              </a:ext>
            </a:extLst>
          </p:cNvPr>
          <p:cNvPicPr>
            <a:picLocks noGrp="1" noChangeAspect="1"/>
          </p:cNvPicPr>
          <p:nvPr>
            <p:ph idx="1"/>
          </p:nvPr>
        </p:nvPicPr>
        <p:blipFill>
          <a:blip r:embed="rId2"/>
          <a:stretch>
            <a:fillRect/>
          </a:stretch>
        </p:blipFill>
        <p:spPr>
          <a:xfrm>
            <a:off x="643467" y="1370669"/>
            <a:ext cx="10905066" cy="4116662"/>
          </a:xfrm>
          <a:prstGeom prst="rect">
            <a:avLst/>
          </a:prstGeom>
        </p:spPr>
      </p:pic>
      <p:sp>
        <p:nvSpPr>
          <p:cNvPr id="4" name="Footer Placeholder 3">
            <a:extLst>
              <a:ext uri="{FF2B5EF4-FFF2-40B4-BE49-F238E27FC236}">
                <a16:creationId xmlns:a16="http://schemas.microsoft.com/office/drawing/2014/main" id="{FB784725-F30E-03C3-3BBB-130C821D5D2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12829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3598895-2E07-55DA-56A7-17FE4FCC3AE7}"/>
              </a:ext>
            </a:extLst>
          </p:cNvPr>
          <p:cNvPicPr>
            <a:picLocks noGrp="1" noChangeAspect="1"/>
          </p:cNvPicPr>
          <p:nvPr>
            <p:ph idx="1"/>
          </p:nvPr>
        </p:nvPicPr>
        <p:blipFill>
          <a:blip r:embed="rId2"/>
          <a:stretch>
            <a:fillRect/>
          </a:stretch>
        </p:blipFill>
        <p:spPr>
          <a:xfrm>
            <a:off x="643467" y="1002622"/>
            <a:ext cx="10905066" cy="4852755"/>
          </a:xfrm>
          <a:prstGeom prst="rect">
            <a:avLst/>
          </a:prstGeom>
        </p:spPr>
      </p:pic>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9583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5DFFE44B-F914-FA67-DE69-6F17CBEF16A8}"/>
              </a:ext>
            </a:extLst>
          </p:cNvPr>
          <p:cNvPicPr>
            <a:picLocks noGrp="1" noChangeAspect="1"/>
          </p:cNvPicPr>
          <p:nvPr>
            <p:ph idx="1"/>
          </p:nvPr>
        </p:nvPicPr>
        <p:blipFill>
          <a:blip r:embed="rId2"/>
          <a:stretch>
            <a:fillRect/>
          </a:stretch>
        </p:blipFill>
        <p:spPr>
          <a:xfrm>
            <a:off x="643467" y="1193462"/>
            <a:ext cx="10905066" cy="4471076"/>
          </a:xfrm>
          <a:prstGeom prst="rect">
            <a:avLst/>
          </a:prstGeom>
        </p:spPr>
      </p:pic>
      <p:sp>
        <p:nvSpPr>
          <p:cNvPr id="4" name="Footer Placeholder 3">
            <a:extLst>
              <a:ext uri="{FF2B5EF4-FFF2-40B4-BE49-F238E27FC236}">
                <a16:creationId xmlns:a16="http://schemas.microsoft.com/office/drawing/2014/main" id="{FF06997B-914A-B314-2899-7FD7E1A5735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4648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C3CBA30A-00BB-C03F-3749-5040602E5648}"/>
              </a:ext>
            </a:extLst>
          </p:cNvPr>
          <p:cNvPicPr>
            <a:picLocks noGrp="1" noChangeAspect="1"/>
          </p:cNvPicPr>
          <p:nvPr>
            <p:ph idx="1"/>
          </p:nvPr>
        </p:nvPicPr>
        <p:blipFill>
          <a:blip r:embed="rId2"/>
          <a:stretch>
            <a:fillRect/>
          </a:stretch>
        </p:blipFill>
        <p:spPr>
          <a:xfrm>
            <a:off x="643467" y="1098043"/>
            <a:ext cx="10905066" cy="4661914"/>
          </a:xfrm>
          <a:prstGeom prst="rect">
            <a:avLst/>
          </a:prstGeom>
        </p:spPr>
      </p:pic>
      <p:sp>
        <p:nvSpPr>
          <p:cNvPr id="4" name="Footer Placeholder 3">
            <a:extLst>
              <a:ext uri="{FF2B5EF4-FFF2-40B4-BE49-F238E27FC236}">
                <a16:creationId xmlns:a16="http://schemas.microsoft.com/office/drawing/2014/main" id="{835625B2-A8C6-A010-C76B-E69B41947ED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8530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3B52D66B-0ADD-E8B1-1AB1-6F150937A7E3}"/>
              </a:ext>
            </a:extLst>
          </p:cNvPr>
          <p:cNvPicPr>
            <a:picLocks noGrp="1" noChangeAspect="1"/>
          </p:cNvPicPr>
          <p:nvPr>
            <p:ph idx="1"/>
          </p:nvPr>
        </p:nvPicPr>
        <p:blipFill>
          <a:blip r:embed="rId2"/>
          <a:stretch>
            <a:fillRect/>
          </a:stretch>
        </p:blipFill>
        <p:spPr>
          <a:xfrm>
            <a:off x="643467" y="1207093"/>
            <a:ext cx="10905066" cy="4443814"/>
          </a:xfrm>
          <a:prstGeom prst="rect">
            <a:avLst/>
          </a:prstGeom>
        </p:spPr>
      </p:pic>
      <p:sp>
        <p:nvSpPr>
          <p:cNvPr id="4" name="Footer Placeholder 3">
            <a:extLst>
              <a:ext uri="{FF2B5EF4-FFF2-40B4-BE49-F238E27FC236}">
                <a16:creationId xmlns:a16="http://schemas.microsoft.com/office/drawing/2014/main" id="{55119DA7-93D3-A0E8-F42A-3474C153B5C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79368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06F0362-D56F-BFE9-09FF-DA65B883665E}"/>
              </a:ext>
            </a:extLst>
          </p:cNvPr>
          <p:cNvPicPr>
            <a:picLocks noChangeAspect="1"/>
          </p:cNvPicPr>
          <p:nvPr/>
        </p:nvPicPr>
        <p:blipFill>
          <a:blip r:embed="rId2"/>
          <a:stretch>
            <a:fillRect/>
          </a:stretch>
        </p:blipFill>
        <p:spPr>
          <a:xfrm>
            <a:off x="660815" y="643467"/>
            <a:ext cx="10870370" cy="5571066"/>
          </a:xfrm>
          <a:prstGeom prst="rect">
            <a:avLst/>
          </a:prstGeom>
        </p:spPr>
      </p:pic>
      <p:sp>
        <p:nvSpPr>
          <p:cNvPr id="6" name="Footer Placeholder 5">
            <a:extLst>
              <a:ext uri="{FF2B5EF4-FFF2-40B4-BE49-F238E27FC236}">
                <a16:creationId xmlns:a16="http://schemas.microsoft.com/office/drawing/2014/main" id="{968A1BD1-AC86-463F-97D0-B384C23BCD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7335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DECCA11-93F2-D92D-089E-D965B3EA4593}"/>
              </a:ext>
            </a:extLst>
          </p:cNvPr>
          <p:cNvPicPr>
            <a:picLocks noGrp="1" noChangeAspect="1"/>
          </p:cNvPicPr>
          <p:nvPr>
            <p:ph idx="1"/>
          </p:nvPr>
        </p:nvPicPr>
        <p:blipFill>
          <a:blip r:embed="rId2"/>
          <a:stretch>
            <a:fillRect/>
          </a:stretch>
        </p:blipFill>
        <p:spPr>
          <a:xfrm>
            <a:off x="643467" y="1029886"/>
            <a:ext cx="10905066" cy="4798228"/>
          </a:xfrm>
          <a:prstGeom prst="rect">
            <a:avLst/>
          </a:prstGeom>
        </p:spPr>
      </p:pic>
      <p:sp>
        <p:nvSpPr>
          <p:cNvPr id="4" name="Footer Placeholder 3">
            <a:extLst>
              <a:ext uri="{FF2B5EF4-FFF2-40B4-BE49-F238E27FC236}">
                <a16:creationId xmlns:a16="http://schemas.microsoft.com/office/drawing/2014/main" id="{057EBA87-9DA5-7736-1903-974C750063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3160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4B1E18C-3666-DF8D-6F55-F58B1559F8AE}"/>
              </a:ext>
            </a:extLst>
          </p:cNvPr>
          <p:cNvPicPr>
            <a:picLocks noChangeAspect="1"/>
          </p:cNvPicPr>
          <p:nvPr/>
        </p:nvPicPr>
        <p:blipFill>
          <a:blip r:embed="rId2"/>
          <a:stretch>
            <a:fillRect/>
          </a:stretch>
        </p:blipFill>
        <p:spPr>
          <a:xfrm>
            <a:off x="643467" y="1997710"/>
            <a:ext cx="10905066" cy="2862580"/>
          </a:xfrm>
          <a:prstGeom prst="rect">
            <a:avLst/>
          </a:prstGeom>
        </p:spPr>
      </p:pic>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13560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67147B70-C964-5140-1B91-957B3EAFD823}"/>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4" name="Footer Placeholder 3">
            <a:extLst>
              <a:ext uri="{FF2B5EF4-FFF2-40B4-BE49-F238E27FC236}">
                <a16:creationId xmlns:a16="http://schemas.microsoft.com/office/drawing/2014/main" id="{652E53D3-1C3C-2AD8-3BE8-91E4B859754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8326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EA063D3-A009-F47A-FE74-2D825AA5E119}"/>
              </a:ext>
            </a:extLst>
          </p:cNvPr>
          <p:cNvPicPr>
            <a:picLocks noGrp="1" noChangeAspect="1"/>
          </p:cNvPicPr>
          <p:nvPr>
            <p:ph idx="1"/>
          </p:nvPr>
        </p:nvPicPr>
        <p:blipFill>
          <a:blip r:embed="rId2"/>
          <a:stretch>
            <a:fillRect/>
          </a:stretch>
        </p:blipFill>
        <p:spPr>
          <a:xfrm>
            <a:off x="643467" y="1929554"/>
            <a:ext cx="10905066" cy="2998892"/>
          </a:xfrm>
          <a:prstGeom prst="rect">
            <a:avLst/>
          </a:prstGeom>
        </p:spPr>
      </p:pic>
      <p:sp>
        <p:nvSpPr>
          <p:cNvPr id="4" name="Footer Placeholder 3">
            <a:extLst>
              <a:ext uri="{FF2B5EF4-FFF2-40B4-BE49-F238E27FC236}">
                <a16:creationId xmlns:a16="http://schemas.microsoft.com/office/drawing/2014/main" id="{3FCA9C26-215E-84A9-3FE1-6E01F23D6A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75132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9EDC518A-745D-B16C-B8AD-7FD414D10E6B}"/>
              </a:ext>
            </a:extLst>
          </p:cNvPr>
          <p:cNvPicPr>
            <a:picLocks noGrp="1" noChangeAspect="1"/>
          </p:cNvPicPr>
          <p:nvPr>
            <p:ph idx="1"/>
          </p:nvPr>
        </p:nvPicPr>
        <p:blipFill>
          <a:blip r:embed="rId2"/>
          <a:stretch>
            <a:fillRect/>
          </a:stretch>
        </p:blipFill>
        <p:spPr>
          <a:xfrm>
            <a:off x="643467" y="1793240"/>
            <a:ext cx="10905066" cy="3271520"/>
          </a:xfrm>
          <a:prstGeom prst="rect">
            <a:avLst/>
          </a:prstGeom>
        </p:spPr>
      </p:pic>
      <p:sp>
        <p:nvSpPr>
          <p:cNvPr id="4" name="Footer Placeholder 3">
            <a:extLst>
              <a:ext uri="{FF2B5EF4-FFF2-40B4-BE49-F238E27FC236}">
                <a16:creationId xmlns:a16="http://schemas.microsoft.com/office/drawing/2014/main" id="{97E40146-29CE-CA6A-C334-AE94DF676D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90813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65892430-6235-CD5E-B01D-D4C9A8716A6B}"/>
              </a:ext>
            </a:extLst>
          </p:cNvPr>
          <p:cNvPicPr>
            <a:picLocks noGrp="1" noChangeAspect="1"/>
          </p:cNvPicPr>
          <p:nvPr>
            <p:ph idx="1"/>
          </p:nvPr>
        </p:nvPicPr>
        <p:blipFill>
          <a:blip r:embed="rId2"/>
          <a:stretch>
            <a:fillRect/>
          </a:stretch>
        </p:blipFill>
        <p:spPr>
          <a:xfrm>
            <a:off x="937605" y="643467"/>
            <a:ext cx="10316790" cy="5571066"/>
          </a:xfrm>
          <a:prstGeom prst="rect">
            <a:avLst/>
          </a:prstGeom>
        </p:spPr>
      </p:pic>
      <p:sp>
        <p:nvSpPr>
          <p:cNvPr id="4" name="Footer Placeholder 3">
            <a:extLst>
              <a:ext uri="{FF2B5EF4-FFF2-40B4-BE49-F238E27FC236}">
                <a16:creationId xmlns:a16="http://schemas.microsoft.com/office/drawing/2014/main" id="{6C39B782-5298-A53F-55F9-AD44B003CD8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7666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20E1592-A3A3-A1DE-03AD-91AF7A39B7FA}"/>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
        <p:nvSpPr>
          <p:cNvPr id="4" name="Footer Placeholder 3">
            <a:extLst>
              <a:ext uri="{FF2B5EF4-FFF2-40B4-BE49-F238E27FC236}">
                <a16:creationId xmlns:a16="http://schemas.microsoft.com/office/drawing/2014/main" id="{102D88D9-8702-3049-44B2-DAF9C39E7D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7110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65892430-6235-CD5E-B01D-D4C9A8716A6B}"/>
              </a:ext>
            </a:extLst>
          </p:cNvPr>
          <p:cNvPicPr>
            <a:picLocks noGrp="1" noChangeAspect="1"/>
          </p:cNvPicPr>
          <p:nvPr>
            <p:ph idx="1"/>
          </p:nvPr>
        </p:nvPicPr>
        <p:blipFill>
          <a:blip r:embed="rId2"/>
          <a:stretch>
            <a:fillRect/>
          </a:stretch>
        </p:blipFill>
        <p:spPr>
          <a:xfrm>
            <a:off x="937605" y="643467"/>
            <a:ext cx="10316790" cy="5571066"/>
          </a:xfrm>
          <a:prstGeom prst="rect">
            <a:avLst/>
          </a:prstGeom>
        </p:spPr>
      </p:pic>
      <p:sp>
        <p:nvSpPr>
          <p:cNvPr id="4" name="Footer Placeholder 3">
            <a:extLst>
              <a:ext uri="{FF2B5EF4-FFF2-40B4-BE49-F238E27FC236}">
                <a16:creationId xmlns:a16="http://schemas.microsoft.com/office/drawing/2014/main" id="{6C39B782-5298-A53F-55F9-AD44B003CD8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201225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C20E1592-A3A3-A1DE-03AD-91AF7A39B7FA}"/>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
        <p:nvSpPr>
          <p:cNvPr id="4" name="Footer Placeholder 3">
            <a:extLst>
              <a:ext uri="{FF2B5EF4-FFF2-40B4-BE49-F238E27FC236}">
                <a16:creationId xmlns:a16="http://schemas.microsoft.com/office/drawing/2014/main" id="{102D88D9-8702-3049-44B2-DAF9C39E7D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93778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pic>
        <p:nvPicPr>
          <p:cNvPr id="2" name="Content Placeholder 9" descr="A black background with a black square&#10;&#10;Description automatically generated with medium confidence">
            <a:extLst>
              <a:ext uri="{FF2B5EF4-FFF2-40B4-BE49-F238E27FC236}">
                <a16:creationId xmlns:a16="http://schemas.microsoft.com/office/drawing/2014/main" id="{D73C26F6-0905-FA7A-E84E-D14DCAA41015}"/>
              </a:ext>
            </a:extLst>
          </p:cNvPr>
          <p:cNvPicPr>
            <a:picLocks noGrp="1" noChangeAspect="1"/>
          </p:cNvPicPr>
          <p:nvPr>
            <p:ph idx="1"/>
          </p:nvPr>
        </p:nvPicPr>
        <p:blipFill>
          <a:blip r:embed="rId2"/>
          <a:stretch>
            <a:fillRect/>
          </a:stretch>
        </p:blipFill>
        <p:spPr>
          <a:xfrm>
            <a:off x="643467" y="961728"/>
            <a:ext cx="10905066" cy="4934543"/>
          </a:xfrm>
          <a:prstGeom prst="rect">
            <a:avLst/>
          </a:prstGeom>
        </p:spPr>
      </p:pic>
    </p:spTree>
    <p:extLst>
      <p:ext uri="{BB962C8B-B14F-4D97-AF65-F5344CB8AC3E}">
        <p14:creationId xmlns:p14="http://schemas.microsoft.com/office/powerpoint/2010/main" val="249860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894DC2F-BBFE-A8F8-A557-5330383FAE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pic>
        <p:nvPicPr>
          <p:cNvPr id="2" name="Content Placeholder 5" descr="A black background with a black square&#10;&#10;Description automatically generated with medium confidence">
            <a:extLst>
              <a:ext uri="{FF2B5EF4-FFF2-40B4-BE49-F238E27FC236}">
                <a16:creationId xmlns:a16="http://schemas.microsoft.com/office/drawing/2014/main" id="{4C01FFAE-CECC-D9AB-3F72-741D8A87151F}"/>
              </a:ext>
            </a:extLst>
          </p:cNvPr>
          <p:cNvPicPr>
            <a:picLocks noGrp="1" noChangeAspect="1"/>
          </p:cNvPicPr>
          <p:nvPr>
            <p:ph idx="1"/>
          </p:nvPr>
        </p:nvPicPr>
        <p:blipFill>
          <a:blip r:embed="rId2"/>
          <a:stretch>
            <a:fillRect/>
          </a:stretch>
        </p:blipFill>
        <p:spPr>
          <a:xfrm>
            <a:off x="937604" y="643466"/>
            <a:ext cx="10316792" cy="5571067"/>
          </a:xfrm>
          <a:prstGeom prst="rect">
            <a:avLst/>
          </a:prstGeom>
        </p:spPr>
      </p:pic>
    </p:spTree>
    <p:extLst>
      <p:ext uri="{BB962C8B-B14F-4D97-AF65-F5344CB8AC3E}">
        <p14:creationId xmlns:p14="http://schemas.microsoft.com/office/powerpoint/2010/main" val="345176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91</Words>
  <Application>Microsoft Office PowerPoint</Application>
  <PresentationFormat>Widescreen</PresentationFormat>
  <Paragraphs>26</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27</cp:revision>
  <dcterms:created xsi:type="dcterms:W3CDTF">2020-12-27T20:40:58Z</dcterms:created>
  <dcterms:modified xsi:type="dcterms:W3CDTF">2023-12-06T01:12:07Z</dcterms:modified>
</cp:coreProperties>
</file>