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94D5BC0-6593-435A-A5A7-26DBC3F89D51}"/>
    <pc:docChg chg="undo custSel addSld delSld modSld">
      <pc:chgData name="Sarah Gothard" userId="0e53f415fda5f162" providerId="LiveId" clId="{894D5BC0-6593-435A-A5A7-26DBC3F89D51}" dt="2022-03-30T00:50:18.718" v="56" actId="26606"/>
      <pc:docMkLst>
        <pc:docMk/>
      </pc:docMkLst>
      <pc:sldChg chg="addSp delSp modSp mod">
        <pc:chgData name="Sarah Gothard" userId="0e53f415fda5f162" providerId="LiveId" clId="{894D5BC0-6593-435A-A5A7-26DBC3F89D51}" dt="2022-03-30T00:42:42.963" v="7" actId="26606"/>
        <pc:sldMkLst>
          <pc:docMk/>
          <pc:sldMk cId="4119332043" sldId="256"/>
        </pc:sldMkLst>
        <pc:spChg chg="ord">
          <ac:chgData name="Sarah Gothard" userId="0e53f415fda5f162" providerId="LiveId" clId="{894D5BC0-6593-435A-A5A7-26DBC3F89D51}" dt="2022-03-30T00:42:42.963" v="7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894D5BC0-6593-435A-A5A7-26DBC3F89D51}" dt="2022-03-30T00:42:42.963" v="7" actId="26606"/>
          <ac:spMkLst>
            <pc:docMk/>
            <pc:sldMk cId="4119332043" sldId="256"/>
            <ac:spMk id="72" creationId="{32BC26D8-82FB-445E-AA49-62A77D7C1EE0}"/>
          </ac:spMkLst>
        </pc:spChg>
        <pc:spChg chg="del">
          <ac:chgData name="Sarah Gothard" userId="0e53f415fda5f162" providerId="LiveId" clId="{894D5BC0-6593-435A-A5A7-26DBC3F89D51}" dt="2022-03-30T00:42:42.963" v="7" actId="26606"/>
          <ac:spMkLst>
            <pc:docMk/>
            <pc:sldMk cId="4119332043" sldId="256"/>
            <ac:spMk id="74" creationId="{CB44330D-EA18-4254-AA95-EB49948539B8}"/>
          </ac:spMkLst>
        </pc:spChg>
        <pc:spChg chg="add">
          <ac:chgData name="Sarah Gothard" userId="0e53f415fda5f162" providerId="LiveId" clId="{894D5BC0-6593-435A-A5A7-26DBC3F89D51}" dt="2022-03-30T00:42:42.963" v="7" actId="26606"/>
          <ac:spMkLst>
            <pc:docMk/>
            <pc:sldMk cId="4119332043" sldId="256"/>
            <ac:spMk id="79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2:42.963" v="7" actId="26606"/>
          <ac:spMkLst>
            <pc:docMk/>
            <pc:sldMk cId="4119332043" sldId="256"/>
            <ac:spMk id="81" creationId="{CB44330D-EA18-4254-AA95-EB49948539B8}"/>
          </ac:spMkLst>
        </pc:spChg>
        <pc:picChg chg="del">
          <ac:chgData name="Sarah Gothard" userId="0e53f415fda5f162" providerId="LiveId" clId="{894D5BC0-6593-435A-A5A7-26DBC3F89D51}" dt="2022-03-30T00:42:01.349" v="0" actId="478"/>
          <ac:picMkLst>
            <pc:docMk/>
            <pc:sldMk cId="4119332043" sldId="256"/>
            <ac:picMk id="3" creationId="{A7951778-F163-4E3A-859B-AE677D777B2D}"/>
          </ac:picMkLst>
        </pc:picChg>
        <pc:picChg chg="add mod">
          <ac:chgData name="Sarah Gothard" userId="0e53f415fda5f162" providerId="LiveId" clId="{894D5BC0-6593-435A-A5A7-26DBC3F89D51}" dt="2022-03-30T00:42:42.963" v="7" actId="26606"/>
          <ac:picMkLst>
            <pc:docMk/>
            <pc:sldMk cId="4119332043" sldId="256"/>
            <ac:picMk id="4" creationId="{1D0F7D63-9D7D-499F-BBD0-8EE0474E8BC8}"/>
          </ac:picMkLst>
        </pc:picChg>
      </pc:sldChg>
      <pc:sldChg chg="addSp delSp modSp mod">
        <pc:chgData name="Sarah Gothard" userId="0e53f415fda5f162" providerId="LiveId" clId="{894D5BC0-6593-435A-A5A7-26DBC3F89D51}" dt="2022-03-30T00:44:41.266" v="15" actId="27614"/>
        <pc:sldMkLst>
          <pc:docMk/>
          <pc:sldMk cId="1873351668" sldId="261"/>
        </pc:sldMkLst>
        <pc:spChg chg="ord">
          <ac:chgData name="Sarah Gothard" userId="0e53f415fda5f162" providerId="LiveId" clId="{894D5BC0-6593-435A-A5A7-26DBC3F89D51}" dt="2022-03-30T00:44:29.488" v="13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894D5BC0-6593-435A-A5A7-26DBC3F89D51}" dt="2022-03-30T00:44:29.488" v="13" actId="26606"/>
          <ac:spMkLst>
            <pc:docMk/>
            <pc:sldMk cId="1873351668" sldId="261"/>
            <ac:spMk id="62" creationId="{32BC26D8-82FB-445E-AA49-62A77D7C1EE0}"/>
          </ac:spMkLst>
        </pc:spChg>
        <pc:spChg chg="del">
          <ac:chgData name="Sarah Gothard" userId="0e53f415fda5f162" providerId="LiveId" clId="{894D5BC0-6593-435A-A5A7-26DBC3F89D51}" dt="2022-03-30T00:44:29.488" v="13" actId="26606"/>
          <ac:spMkLst>
            <pc:docMk/>
            <pc:sldMk cId="1873351668" sldId="261"/>
            <ac:spMk id="64" creationId="{CB44330D-EA18-4254-AA95-EB49948539B8}"/>
          </ac:spMkLst>
        </pc:spChg>
        <pc:spChg chg="add">
          <ac:chgData name="Sarah Gothard" userId="0e53f415fda5f162" providerId="LiveId" clId="{894D5BC0-6593-435A-A5A7-26DBC3F89D51}" dt="2022-03-30T00:44:29.488" v="13" actId="26606"/>
          <ac:spMkLst>
            <pc:docMk/>
            <pc:sldMk cId="1873351668" sldId="261"/>
            <ac:spMk id="69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4:29.488" v="13" actId="26606"/>
          <ac:spMkLst>
            <pc:docMk/>
            <pc:sldMk cId="1873351668" sldId="261"/>
            <ac:spMk id="71" creationId="{CB44330D-EA18-4254-AA95-EB49948539B8}"/>
          </ac:spMkLst>
        </pc:spChg>
        <pc:picChg chg="add del">
          <ac:chgData name="Sarah Gothard" userId="0e53f415fda5f162" providerId="LiveId" clId="{894D5BC0-6593-435A-A5A7-26DBC3F89D51}" dt="2022-03-30T00:42:32.714" v="5" actId="22"/>
          <ac:picMkLst>
            <pc:docMk/>
            <pc:sldMk cId="1873351668" sldId="261"/>
            <ac:picMk id="3" creationId="{96E526C5-AAC9-4032-90EC-466E31FCBD49}"/>
          </ac:picMkLst>
        </pc:picChg>
        <pc:picChg chg="add del">
          <ac:chgData name="Sarah Gothard" userId="0e53f415fda5f162" providerId="LiveId" clId="{894D5BC0-6593-435A-A5A7-26DBC3F89D51}" dt="2022-03-30T00:43:40.482" v="9" actId="22"/>
          <ac:picMkLst>
            <pc:docMk/>
            <pc:sldMk cId="1873351668" sldId="261"/>
            <ac:picMk id="5" creationId="{8CAF2403-B756-4DF9-B670-1472CF744F1D}"/>
          </ac:picMkLst>
        </pc:picChg>
        <pc:picChg chg="del">
          <ac:chgData name="Sarah Gothard" userId="0e53f415fda5f162" providerId="LiveId" clId="{894D5BC0-6593-435A-A5A7-26DBC3F89D51}" dt="2022-03-30T00:42:04.970" v="1" actId="478"/>
          <ac:picMkLst>
            <pc:docMk/>
            <pc:sldMk cId="1873351668" sldId="261"/>
            <ac:picMk id="7" creationId="{72D42363-97E5-4766-89B2-79DCD56BFDF2}"/>
          </ac:picMkLst>
        </pc:picChg>
        <pc:picChg chg="add del">
          <ac:chgData name="Sarah Gothard" userId="0e53f415fda5f162" providerId="LiveId" clId="{894D5BC0-6593-435A-A5A7-26DBC3F89D51}" dt="2022-03-30T00:44:10.093" v="11" actId="22"/>
          <ac:picMkLst>
            <pc:docMk/>
            <pc:sldMk cId="1873351668" sldId="261"/>
            <ac:picMk id="9" creationId="{39BB1107-8D4F-4A6C-A98F-2524FF34C9D8}"/>
          </ac:picMkLst>
        </pc:picChg>
        <pc:picChg chg="add mod">
          <ac:chgData name="Sarah Gothard" userId="0e53f415fda5f162" providerId="LiveId" clId="{894D5BC0-6593-435A-A5A7-26DBC3F89D51}" dt="2022-03-30T00:44:41.266" v="15" actId="27614"/>
          <ac:picMkLst>
            <pc:docMk/>
            <pc:sldMk cId="1873351668" sldId="261"/>
            <ac:picMk id="11" creationId="{2691E1D7-E3C4-4EAB-B44C-2D993C9C8574}"/>
          </ac:picMkLst>
        </pc:picChg>
      </pc:sldChg>
      <pc:sldChg chg="addSp delSp modSp new mod setBg">
        <pc:chgData name="Sarah Gothard" userId="0e53f415fda5f162" providerId="LiveId" clId="{894D5BC0-6593-435A-A5A7-26DBC3F89D51}" dt="2022-03-30T00:44:55.912" v="20" actId="27614"/>
        <pc:sldMkLst>
          <pc:docMk/>
          <pc:sldMk cId="785798410" sldId="262"/>
        </pc:sldMkLst>
        <pc:spChg chg="del">
          <ac:chgData name="Sarah Gothard" userId="0e53f415fda5f162" providerId="LiveId" clId="{894D5BC0-6593-435A-A5A7-26DBC3F89D51}" dt="2022-03-30T00:44:43.453" v="17" actId="26606"/>
          <ac:spMkLst>
            <pc:docMk/>
            <pc:sldMk cId="785798410" sldId="262"/>
            <ac:spMk id="2" creationId="{31A76988-481A-4A33-8390-7862BF168F3E}"/>
          </ac:spMkLst>
        </pc:spChg>
        <pc:spChg chg="del">
          <ac:chgData name="Sarah Gothard" userId="0e53f415fda5f162" providerId="LiveId" clId="{894D5BC0-6593-435A-A5A7-26DBC3F89D51}" dt="2022-03-30T00:44:43.453" v="17" actId="26606"/>
          <ac:spMkLst>
            <pc:docMk/>
            <pc:sldMk cId="785798410" sldId="262"/>
            <ac:spMk id="3" creationId="{30818649-DF32-45BC-89D4-86062B4B97D0}"/>
          </ac:spMkLst>
        </pc:spChg>
        <pc:spChg chg="mod ord">
          <ac:chgData name="Sarah Gothard" userId="0e53f415fda5f162" providerId="LiveId" clId="{894D5BC0-6593-435A-A5A7-26DBC3F89D51}" dt="2022-03-30T00:44:43.453" v="17" actId="26606"/>
          <ac:spMkLst>
            <pc:docMk/>
            <pc:sldMk cId="785798410" sldId="262"/>
            <ac:spMk id="4" creationId="{F42E7821-DB34-437F-A3BA-928DA755655B}"/>
          </ac:spMkLst>
        </pc:spChg>
        <pc:spChg chg="add">
          <ac:chgData name="Sarah Gothard" userId="0e53f415fda5f162" providerId="LiveId" clId="{894D5BC0-6593-435A-A5A7-26DBC3F89D51}" dt="2022-03-30T00:44:43.453" v="17" actId="26606"/>
          <ac:spMkLst>
            <pc:docMk/>
            <pc:sldMk cId="785798410" sldId="262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4:43.453" v="17" actId="26606"/>
          <ac:spMkLst>
            <pc:docMk/>
            <pc:sldMk cId="785798410" sldId="262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4:55.912" v="20" actId="27614"/>
          <ac:picMkLst>
            <pc:docMk/>
            <pc:sldMk cId="785798410" sldId="262"/>
            <ac:picMk id="6" creationId="{F6977FD9-902D-46A5-88A9-A25B75C4441C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261311248" sldId="262"/>
        </pc:sldMkLst>
      </pc:sldChg>
      <pc:sldChg chg="addSp delSp modSp new mod setBg">
        <pc:chgData name="Sarah Gothard" userId="0e53f415fda5f162" providerId="LiveId" clId="{894D5BC0-6593-435A-A5A7-26DBC3F89D51}" dt="2022-03-30T00:46:18.193" v="26" actId="27614"/>
        <pc:sldMkLst>
          <pc:docMk/>
          <pc:sldMk cId="2386664101" sldId="263"/>
        </pc:sldMkLst>
        <pc:spChg chg="del">
          <ac:chgData name="Sarah Gothard" userId="0e53f415fda5f162" providerId="LiveId" clId="{894D5BC0-6593-435A-A5A7-26DBC3F89D51}" dt="2022-03-30T00:44:58.116" v="22" actId="26606"/>
          <ac:spMkLst>
            <pc:docMk/>
            <pc:sldMk cId="2386664101" sldId="263"/>
            <ac:spMk id="2" creationId="{45751CA8-0A8C-44E1-92EE-C57DED8C8410}"/>
          </ac:spMkLst>
        </pc:spChg>
        <pc:spChg chg="del">
          <ac:chgData name="Sarah Gothard" userId="0e53f415fda5f162" providerId="LiveId" clId="{894D5BC0-6593-435A-A5A7-26DBC3F89D51}" dt="2022-03-30T00:44:58.116" v="22" actId="26606"/>
          <ac:spMkLst>
            <pc:docMk/>
            <pc:sldMk cId="2386664101" sldId="263"/>
            <ac:spMk id="3" creationId="{A1019FD7-611B-467E-BFAB-362C11A2A8CE}"/>
          </ac:spMkLst>
        </pc:spChg>
        <pc:spChg chg="mod ord">
          <ac:chgData name="Sarah Gothard" userId="0e53f415fda5f162" providerId="LiveId" clId="{894D5BC0-6593-435A-A5A7-26DBC3F89D51}" dt="2022-03-30T00:44:58.116" v="22" actId="26606"/>
          <ac:spMkLst>
            <pc:docMk/>
            <pc:sldMk cId="2386664101" sldId="263"/>
            <ac:spMk id="4" creationId="{61988BDE-887D-42BE-A3C0-B40902EE396D}"/>
          </ac:spMkLst>
        </pc:spChg>
        <pc:spChg chg="add">
          <ac:chgData name="Sarah Gothard" userId="0e53f415fda5f162" providerId="LiveId" clId="{894D5BC0-6593-435A-A5A7-26DBC3F89D51}" dt="2022-03-30T00:44:58.116" v="22" actId="26606"/>
          <ac:spMkLst>
            <pc:docMk/>
            <pc:sldMk cId="2386664101" sldId="263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4:58.116" v="22" actId="26606"/>
          <ac:spMkLst>
            <pc:docMk/>
            <pc:sldMk cId="2386664101" sldId="263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6:18.193" v="26" actId="27614"/>
          <ac:picMkLst>
            <pc:docMk/>
            <pc:sldMk cId="2386664101" sldId="263"/>
            <ac:picMk id="6" creationId="{7328F6B4-5B4F-4261-A34B-29A0E15D0594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4223646340" sldId="263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1845249267" sldId="264"/>
        </pc:sldMkLst>
      </pc:sldChg>
      <pc:sldChg chg="addSp delSp modSp new mod setBg">
        <pc:chgData name="Sarah Gothard" userId="0e53f415fda5f162" providerId="LiveId" clId="{894D5BC0-6593-435A-A5A7-26DBC3F89D51}" dt="2022-03-30T00:46:36.693" v="30" actId="27614"/>
        <pc:sldMkLst>
          <pc:docMk/>
          <pc:sldMk cId="4210601304" sldId="264"/>
        </pc:sldMkLst>
        <pc:spChg chg="del">
          <ac:chgData name="Sarah Gothard" userId="0e53f415fda5f162" providerId="LiveId" clId="{894D5BC0-6593-435A-A5A7-26DBC3F89D51}" dt="2022-03-30T00:46:34.150" v="28" actId="26606"/>
          <ac:spMkLst>
            <pc:docMk/>
            <pc:sldMk cId="4210601304" sldId="264"/>
            <ac:spMk id="2" creationId="{80C0208C-9812-492B-95BD-A623FC7904CD}"/>
          </ac:spMkLst>
        </pc:spChg>
        <pc:spChg chg="del">
          <ac:chgData name="Sarah Gothard" userId="0e53f415fda5f162" providerId="LiveId" clId="{894D5BC0-6593-435A-A5A7-26DBC3F89D51}" dt="2022-03-30T00:46:34.150" v="28" actId="26606"/>
          <ac:spMkLst>
            <pc:docMk/>
            <pc:sldMk cId="4210601304" sldId="264"/>
            <ac:spMk id="3" creationId="{843B537C-11D3-48D7-AA34-15D38DBC05CB}"/>
          </ac:spMkLst>
        </pc:spChg>
        <pc:spChg chg="mod ord">
          <ac:chgData name="Sarah Gothard" userId="0e53f415fda5f162" providerId="LiveId" clId="{894D5BC0-6593-435A-A5A7-26DBC3F89D51}" dt="2022-03-30T00:46:34.150" v="28" actId="26606"/>
          <ac:spMkLst>
            <pc:docMk/>
            <pc:sldMk cId="4210601304" sldId="264"/>
            <ac:spMk id="4" creationId="{CF0D8F6D-06DE-4046-BAB6-F8AD3AD1473F}"/>
          </ac:spMkLst>
        </pc:spChg>
        <pc:spChg chg="add">
          <ac:chgData name="Sarah Gothard" userId="0e53f415fda5f162" providerId="LiveId" clId="{894D5BC0-6593-435A-A5A7-26DBC3F89D51}" dt="2022-03-30T00:46:34.150" v="28" actId="26606"/>
          <ac:spMkLst>
            <pc:docMk/>
            <pc:sldMk cId="4210601304" sldId="264"/>
            <ac:spMk id="13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6:34.150" v="28" actId="26606"/>
          <ac:spMkLst>
            <pc:docMk/>
            <pc:sldMk cId="4210601304" sldId="264"/>
            <ac:spMk id="15" creationId="{CB44330D-EA18-4254-AA95-EB49948539B8}"/>
          </ac:spMkLst>
        </pc:spChg>
        <pc:picChg chg="add del">
          <ac:chgData name="Sarah Gothard" userId="0e53f415fda5f162" providerId="LiveId" clId="{894D5BC0-6593-435A-A5A7-26DBC3F89D51}" dt="2022-03-30T00:46:17.999" v="25" actId="22"/>
          <ac:picMkLst>
            <pc:docMk/>
            <pc:sldMk cId="4210601304" sldId="264"/>
            <ac:picMk id="6" creationId="{A3E07705-6880-4665-A1CE-51C4F4AA4162}"/>
          </ac:picMkLst>
        </pc:picChg>
        <pc:picChg chg="add mod">
          <ac:chgData name="Sarah Gothard" userId="0e53f415fda5f162" providerId="LiveId" clId="{894D5BC0-6593-435A-A5A7-26DBC3F89D51}" dt="2022-03-30T00:46:36.693" v="30" actId="27614"/>
          <ac:picMkLst>
            <pc:docMk/>
            <pc:sldMk cId="4210601304" sldId="264"/>
            <ac:picMk id="8" creationId="{CB46673C-EC7A-4BAE-8A2C-AD9F0E857FD1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503643896" sldId="265"/>
        </pc:sldMkLst>
      </pc:sldChg>
      <pc:sldChg chg="addSp delSp modSp new mod setBg">
        <pc:chgData name="Sarah Gothard" userId="0e53f415fda5f162" providerId="LiveId" clId="{894D5BC0-6593-435A-A5A7-26DBC3F89D51}" dt="2022-03-30T00:46:59.738" v="35" actId="27614"/>
        <pc:sldMkLst>
          <pc:docMk/>
          <pc:sldMk cId="1211831659" sldId="265"/>
        </pc:sldMkLst>
        <pc:spChg chg="del">
          <ac:chgData name="Sarah Gothard" userId="0e53f415fda5f162" providerId="LiveId" clId="{894D5BC0-6593-435A-A5A7-26DBC3F89D51}" dt="2022-03-30T00:46:45.481" v="32" actId="26606"/>
          <ac:spMkLst>
            <pc:docMk/>
            <pc:sldMk cId="1211831659" sldId="265"/>
            <ac:spMk id="2" creationId="{DD5E91BA-67BF-4604-A738-5E2AB6F582B0}"/>
          </ac:spMkLst>
        </pc:spChg>
        <pc:spChg chg="del">
          <ac:chgData name="Sarah Gothard" userId="0e53f415fda5f162" providerId="LiveId" clId="{894D5BC0-6593-435A-A5A7-26DBC3F89D51}" dt="2022-03-30T00:46:45.481" v="32" actId="26606"/>
          <ac:spMkLst>
            <pc:docMk/>
            <pc:sldMk cId="1211831659" sldId="265"/>
            <ac:spMk id="3" creationId="{87317EA7-3E45-496B-8CCF-58734875D974}"/>
          </ac:spMkLst>
        </pc:spChg>
        <pc:spChg chg="mod ord">
          <ac:chgData name="Sarah Gothard" userId="0e53f415fda5f162" providerId="LiveId" clId="{894D5BC0-6593-435A-A5A7-26DBC3F89D51}" dt="2022-03-30T00:46:45.481" v="32" actId="26606"/>
          <ac:spMkLst>
            <pc:docMk/>
            <pc:sldMk cId="1211831659" sldId="265"/>
            <ac:spMk id="4" creationId="{C1A07D99-FE05-4C86-B37A-ABCC40B95740}"/>
          </ac:spMkLst>
        </pc:spChg>
        <pc:spChg chg="add">
          <ac:chgData name="Sarah Gothard" userId="0e53f415fda5f162" providerId="LiveId" clId="{894D5BC0-6593-435A-A5A7-26DBC3F89D51}" dt="2022-03-30T00:46:45.481" v="32" actId="26606"/>
          <ac:spMkLst>
            <pc:docMk/>
            <pc:sldMk cId="1211831659" sldId="265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6:45.481" v="32" actId="26606"/>
          <ac:spMkLst>
            <pc:docMk/>
            <pc:sldMk cId="1211831659" sldId="265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6:59.738" v="35" actId="27614"/>
          <ac:picMkLst>
            <pc:docMk/>
            <pc:sldMk cId="1211831659" sldId="265"/>
            <ac:picMk id="6" creationId="{E603E5E9-D9F6-4066-B6A1-678537BD01D9}"/>
          </ac:picMkLst>
        </pc:picChg>
      </pc:sldChg>
      <pc:sldChg chg="addSp delSp modSp new mod setBg">
        <pc:chgData name="Sarah Gothard" userId="0e53f415fda5f162" providerId="LiveId" clId="{894D5BC0-6593-435A-A5A7-26DBC3F89D51}" dt="2022-03-30T00:47:10.942" v="40" actId="27614"/>
        <pc:sldMkLst>
          <pc:docMk/>
          <pc:sldMk cId="1055738499" sldId="266"/>
        </pc:sldMkLst>
        <pc:spChg chg="del">
          <ac:chgData name="Sarah Gothard" userId="0e53f415fda5f162" providerId="LiveId" clId="{894D5BC0-6593-435A-A5A7-26DBC3F89D51}" dt="2022-03-30T00:46:59.780" v="37" actId="26606"/>
          <ac:spMkLst>
            <pc:docMk/>
            <pc:sldMk cId="1055738499" sldId="266"/>
            <ac:spMk id="2" creationId="{A5D65B01-CC2F-460C-83C7-BF2C7DFB5D00}"/>
          </ac:spMkLst>
        </pc:spChg>
        <pc:spChg chg="del">
          <ac:chgData name="Sarah Gothard" userId="0e53f415fda5f162" providerId="LiveId" clId="{894D5BC0-6593-435A-A5A7-26DBC3F89D51}" dt="2022-03-30T00:46:59.780" v="37" actId="26606"/>
          <ac:spMkLst>
            <pc:docMk/>
            <pc:sldMk cId="1055738499" sldId="266"/>
            <ac:spMk id="3" creationId="{0F7584AE-1525-45BE-9542-078125A23EAF}"/>
          </ac:spMkLst>
        </pc:spChg>
        <pc:spChg chg="mod ord">
          <ac:chgData name="Sarah Gothard" userId="0e53f415fda5f162" providerId="LiveId" clId="{894D5BC0-6593-435A-A5A7-26DBC3F89D51}" dt="2022-03-30T00:46:59.780" v="37" actId="26606"/>
          <ac:spMkLst>
            <pc:docMk/>
            <pc:sldMk cId="1055738499" sldId="266"/>
            <ac:spMk id="4" creationId="{7A4E33A3-8DB1-4CA1-A146-01E8C952F470}"/>
          </ac:spMkLst>
        </pc:spChg>
        <pc:spChg chg="add">
          <ac:chgData name="Sarah Gothard" userId="0e53f415fda5f162" providerId="LiveId" clId="{894D5BC0-6593-435A-A5A7-26DBC3F89D51}" dt="2022-03-30T00:46:59.780" v="37" actId="26606"/>
          <ac:spMkLst>
            <pc:docMk/>
            <pc:sldMk cId="1055738499" sldId="266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6:59.780" v="37" actId="26606"/>
          <ac:spMkLst>
            <pc:docMk/>
            <pc:sldMk cId="1055738499" sldId="266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7:10.942" v="40" actId="27614"/>
          <ac:picMkLst>
            <pc:docMk/>
            <pc:sldMk cId="1055738499" sldId="266"/>
            <ac:picMk id="6" creationId="{B2146B71-9CBA-4B02-8F6E-9B130C94BFC2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837775051" sldId="266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2028097647" sldId="267"/>
        </pc:sldMkLst>
      </pc:sldChg>
      <pc:sldChg chg="addSp delSp modSp new mod setBg">
        <pc:chgData name="Sarah Gothard" userId="0e53f415fda5f162" providerId="LiveId" clId="{894D5BC0-6593-435A-A5A7-26DBC3F89D51}" dt="2022-03-30T00:47:11.724" v="42" actId="26606"/>
        <pc:sldMkLst>
          <pc:docMk/>
          <pc:sldMk cId="3033223636" sldId="267"/>
        </pc:sldMkLst>
        <pc:spChg chg="del">
          <ac:chgData name="Sarah Gothard" userId="0e53f415fda5f162" providerId="LiveId" clId="{894D5BC0-6593-435A-A5A7-26DBC3F89D51}" dt="2022-03-30T00:47:11.724" v="42" actId="26606"/>
          <ac:spMkLst>
            <pc:docMk/>
            <pc:sldMk cId="3033223636" sldId="267"/>
            <ac:spMk id="2" creationId="{A9E9690D-6F37-441E-B659-C8EA12A6B24B}"/>
          </ac:spMkLst>
        </pc:spChg>
        <pc:spChg chg="del">
          <ac:chgData name="Sarah Gothard" userId="0e53f415fda5f162" providerId="LiveId" clId="{894D5BC0-6593-435A-A5A7-26DBC3F89D51}" dt="2022-03-30T00:47:11.724" v="42" actId="26606"/>
          <ac:spMkLst>
            <pc:docMk/>
            <pc:sldMk cId="3033223636" sldId="267"/>
            <ac:spMk id="3" creationId="{22FD43A2-06BB-4AB8-A730-2BF0729767C4}"/>
          </ac:spMkLst>
        </pc:spChg>
        <pc:spChg chg="mod ord">
          <ac:chgData name="Sarah Gothard" userId="0e53f415fda5f162" providerId="LiveId" clId="{894D5BC0-6593-435A-A5A7-26DBC3F89D51}" dt="2022-03-30T00:47:11.724" v="42" actId="26606"/>
          <ac:spMkLst>
            <pc:docMk/>
            <pc:sldMk cId="3033223636" sldId="267"/>
            <ac:spMk id="4" creationId="{90A0E7CB-9BA7-486D-9CD0-2D8F6F277ED1}"/>
          </ac:spMkLst>
        </pc:spChg>
        <pc:spChg chg="add">
          <ac:chgData name="Sarah Gothard" userId="0e53f415fda5f162" providerId="LiveId" clId="{894D5BC0-6593-435A-A5A7-26DBC3F89D51}" dt="2022-03-30T00:47:11.724" v="42" actId="26606"/>
          <ac:spMkLst>
            <pc:docMk/>
            <pc:sldMk cId="3033223636" sldId="267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7:11.724" v="42" actId="26606"/>
          <ac:spMkLst>
            <pc:docMk/>
            <pc:sldMk cId="3033223636" sldId="267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7:11.724" v="42" actId="26606"/>
          <ac:picMkLst>
            <pc:docMk/>
            <pc:sldMk cId="3033223636" sldId="267"/>
            <ac:picMk id="6" creationId="{1D660889-EC17-40E6-8C9F-10D3299FBF93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52643572" sldId="268"/>
        </pc:sldMkLst>
      </pc:sldChg>
      <pc:sldChg chg="addSp delSp modSp new mod setBg">
        <pc:chgData name="Sarah Gothard" userId="0e53f415fda5f162" providerId="LiveId" clId="{894D5BC0-6593-435A-A5A7-26DBC3F89D51}" dt="2022-03-30T00:49:39.036" v="47" actId="27614"/>
        <pc:sldMkLst>
          <pc:docMk/>
          <pc:sldMk cId="639579522" sldId="268"/>
        </pc:sldMkLst>
        <pc:spChg chg="del">
          <ac:chgData name="Sarah Gothard" userId="0e53f415fda5f162" providerId="LiveId" clId="{894D5BC0-6593-435A-A5A7-26DBC3F89D51}" dt="2022-03-30T00:49:35.934" v="45" actId="26606"/>
          <ac:spMkLst>
            <pc:docMk/>
            <pc:sldMk cId="639579522" sldId="268"/>
            <ac:spMk id="2" creationId="{799BC2C2-6B75-427F-A3AC-263F351F67AD}"/>
          </ac:spMkLst>
        </pc:spChg>
        <pc:spChg chg="del">
          <ac:chgData name="Sarah Gothard" userId="0e53f415fda5f162" providerId="LiveId" clId="{894D5BC0-6593-435A-A5A7-26DBC3F89D51}" dt="2022-03-30T00:49:35.934" v="45" actId="26606"/>
          <ac:spMkLst>
            <pc:docMk/>
            <pc:sldMk cId="639579522" sldId="268"/>
            <ac:spMk id="3" creationId="{8CB10C12-7677-4384-8D1C-623D13FB818B}"/>
          </ac:spMkLst>
        </pc:spChg>
        <pc:spChg chg="mod ord">
          <ac:chgData name="Sarah Gothard" userId="0e53f415fda5f162" providerId="LiveId" clId="{894D5BC0-6593-435A-A5A7-26DBC3F89D51}" dt="2022-03-30T00:49:35.934" v="45" actId="26606"/>
          <ac:spMkLst>
            <pc:docMk/>
            <pc:sldMk cId="639579522" sldId="268"/>
            <ac:spMk id="4" creationId="{060C8691-A5FC-4F2C-BEA5-25D1147A3D0A}"/>
          </ac:spMkLst>
        </pc:spChg>
        <pc:spChg chg="add">
          <ac:chgData name="Sarah Gothard" userId="0e53f415fda5f162" providerId="LiveId" clId="{894D5BC0-6593-435A-A5A7-26DBC3F89D51}" dt="2022-03-30T00:49:35.934" v="45" actId="26606"/>
          <ac:spMkLst>
            <pc:docMk/>
            <pc:sldMk cId="639579522" sldId="268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9:35.934" v="45" actId="26606"/>
          <ac:spMkLst>
            <pc:docMk/>
            <pc:sldMk cId="639579522" sldId="268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9:39.036" v="47" actId="27614"/>
          <ac:picMkLst>
            <pc:docMk/>
            <pc:sldMk cId="639579522" sldId="268"/>
            <ac:picMk id="6" creationId="{7471B01E-3398-451C-8A9B-9BDB31EF2BA6}"/>
          </ac:picMkLst>
        </pc:picChg>
      </pc:sldChg>
      <pc:sldChg chg="addSp delSp modSp new mod setBg">
        <pc:chgData name="Sarah Gothard" userId="0e53f415fda5f162" providerId="LiveId" clId="{894D5BC0-6593-435A-A5A7-26DBC3F89D51}" dt="2022-03-30T00:49:51.526" v="51" actId="27614"/>
        <pc:sldMkLst>
          <pc:docMk/>
          <pc:sldMk cId="3284484386" sldId="269"/>
        </pc:sldMkLst>
        <pc:spChg chg="del">
          <ac:chgData name="Sarah Gothard" userId="0e53f415fda5f162" providerId="LiveId" clId="{894D5BC0-6593-435A-A5A7-26DBC3F89D51}" dt="2022-03-30T00:49:49.412" v="49" actId="26606"/>
          <ac:spMkLst>
            <pc:docMk/>
            <pc:sldMk cId="3284484386" sldId="269"/>
            <ac:spMk id="2" creationId="{3514B9F5-A792-4004-AE71-D5286586D2C1}"/>
          </ac:spMkLst>
        </pc:spChg>
        <pc:spChg chg="del">
          <ac:chgData name="Sarah Gothard" userId="0e53f415fda5f162" providerId="LiveId" clId="{894D5BC0-6593-435A-A5A7-26DBC3F89D51}" dt="2022-03-30T00:49:49.412" v="49" actId="26606"/>
          <ac:spMkLst>
            <pc:docMk/>
            <pc:sldMk cId="3284484386" sldId="269"/>
            <ac:spMk id="3" creationId="{D0C833B2-B5FB-4E51-BFBF-BC03E673C26F}"/>
          </ac:spMkLst>
        </pc:spChg>
        <pc:spChg chg="mod ord">
          <ac:chgData name="Sarah Gothard" userId="0e53f415fda5f162" providerId="LiveId" clId="{894D5BC0-6593-435A-A5A7-26DBC3F89D51}" dt="2022-03-30T00:49:49.412" v="49" actId="26606"/>
          <ac:spMkLst>
            <pc:docMk/>
            <pc:sldMk cId="3284484386" sldId="269"/>
            <ac:spMk id="4" creationId="{A88A2BEB-A448-4133-8898-848933B95B7A}"/>
          </ac:spMkLst>
        </pc:spChg>
        <pc:spChg chg="add">
          <ac:chgData name="Sarah Gothard" userId="0e53f415fda5f162" providerId="LiveId" clId="{894D5BC0-6593-435A-A5A7-26DBC3F89D51}" dt="2022-03-30T00:49:49.412" v="49" actId="26606"/>
          <ac:spMkLst>
            <pc:docMk/>
            <pc:sldMk cId="3284484386" sldId="269"/>
            <ac:spMk id="11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49:49.412" v="49" actId="26606"/>
          <ac:spMkLst>
            <pc:docMk/>
            <pc:sldMk cId="3284484386" sldId="269"/>
            <ac:spMk id="13" creationId="{CB44330D-EA18-4254-AA95-EB49948539B8}"/>
          </ac:spMkLst>
        </pc:spChg>
        <pc:picChg chg="add mod">
          <ac:chgData name="Sarah Gothard" userId="0e53f415fda5f162" providerId="LiveId" clId="{894D5BC0-6593-435A-A5A7-26DBC3F89D51}" dt="2022-03-30T00:49:51.526" v="51" actId="27614"/>
          <ac:picMkLst>
            <pc:docMk/>
            <pc:sldMk cId="3284484386" sldId="269"/>
            <ac:picMk id="6" creationId="{3BBC462A-B287-4E6C-8712-E626C7C0B787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912308529" sldId="269"/>
        </pc:sldMkLst>
      </pc:sldChg>
      <pc:sldChg chg="addSp delSp modSp new mod setBg">
        <pc:chgData name="Sarah Gothard" userId="0e53f415fda5f162" providerId="LiveId" clId="{894D5BC0-6593-435A-A5A7-26DBC3F89D51}" dt="2022-03-30T00:50:18.718" v="56" actId="26606"/>
        <pc:sldMkLst>
          <pc:docMk/>
          <pc:sldMk cId="460050002" sldId="270"/>
        </pc:sldMkLst>
        <pc:spChg chg="del">
          <ac:chgData name="Sarah Gothard" userId="0e53f415fda5f162" providerId="LiveId" clId="{894D5BC0-6593-435A-A5A7-26DBC3F89D51}" dt="2022-03-30T00:50:04.018" v="53" actId="26606"/>
          <ac:spMkLst>
            <pc:docMk/>
            <pc:sldMk cId="460050002" sldId="270"/>
            <ac:spMk id="2" creationId="{964D3494-03C9-4394-BF88-F96BDA7245FD}"/>
          </ac:spMkLst>
        </pc:spChg>
        <pc:spChg chg="del">
          <ac:chgData name="Sarah Gothard" userId="0e53f415fda5f162" providerId="LiveId" clId="{894D5BC0-6593-435A-A5A7-26DBC3F89D51}" dt="2022-03-30T00:50:04.018" v="53" actId="26606"/>
          <ac:spMkLst>
            <pc:docMk/>
            <pc:sldMk cId="460050002" sldId="270"/>
            <ac:spMk id="3" creationId="{857B4949-181F-4FB2-8634-3329249DA772}"/>
          </ac:spMkLst>
        </pc:spChg>
        <pc:spChg chg="mod ord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4" creationId="{8966FDDE-AE59-4045-8E10-54A81C591093}"/>
          </ac:spMkLst>
        </pc:spChg>
        <pc:spChg chg="add del mod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8" creationId="{2DBDD21D-E5B0-4C54-ACAF-0B868D49C1EF}"/>
          </ac:spMkLst>
        </pc:spChg>
        <pc:spChg chg="add del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11" creationId="{32BC26D8-82FB-445E-AA49-62A77D7C1EE0}"/>
          </ac:spMkLst>
        </pc:spChg>
        <pc:spChg chg="add del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13" creationId="{CB44330D-EA18-4254-AA95-EB49948539B8}"/>
          </ac:spMkLst>
        </pc:spChg>
        <pc:spChg chg="add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18" creationId="{32BC26D8-82FB-445E-AA49-62A77D7C1EE0}"/>
          </ac:spMkLst>
        </pc:spChg>
        <pc:spChg chg="add">
          <ac:chgData name="Sarah Gothard" userId="0e53f415fda5f162" providerId="LiveId" clId="{894D5BC0-6593-435A-A5A7-26DBC3F89D51}" dt="2022-03-30T00:50:18.718" v="56" actId="26606"/>
          <ac:spMkLst>
            <pc:docMk/>
            <pc:sldMk cId="460050002" sldId="270"/>
            <ac:spMk id="20" creationId="{CB44330D-EA18-4254-AA95-EB49948539B8}"/>
          </ac:spMkLst>
        </pc:spChg>
        <pc:picChg chg="add del mod">
          <ac:chgData name="Sarah Gothard" userId="0e53f415fda5f162" providerId="LiveId" clId="{894D5BC0-6593-435A-A5A7-26DBC3F89D51}" dt="2022-03-30T00:50:16.579" v="54" actId="478"/>
          <ac:picMkLst>
            <pc:docMk/>
            <pc:sldMk cId="460050002" sldId="270"/>
            <ac:picMk id="6" creationId="{56878157-E5DC-49A0-8ACD-5D661C6C565C}"/>
          </ac:picMkLst>
        </pc:picChg>
        <pc:picChg chg="add mod">
          <ac:chgData name="Sarah Gothard" userId="0e53f415fda5f162" providerId="LiveId" clId="{894D5BC0-6593-435A-A5A7-26DBC3F89D51}" dt="2022-03-30T00:50:18.718" v="56" actId="26606"/>
          <ac:picMkLst>
            <pc:docMk/>
            <pc:sldMk cId="460050002" sldId="270"/>
            <ac:picMk id="10" creationId="{924F25E4-C03F-4D5D-AA7C-531C20AC23DB}"/>
          </ac:picMkLst>
        </pc:picChg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1832341359" sldId="270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706020952" sldId="271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4108975506" sldId="272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4194831706" sldId="273"/>
        </pc:sldMkLst>
      </pc:sldChg>
      <pc:sldChg chg="del">
        <pc:chgData name="Sarah Gothard" userId="0e53f415fda5f162" providerId="LiveId" clId="{894D5BC0-6593-435A-A5A7-26DBC3F89D51}" dt="2022-03-30T00:42:16.276" v="3" actId="47"/>
        <pc:sldMkLst>
          <pc:docMk/>
          <pc:sldMk cId="3622859868" sldId="274"/>
        </pc:sldMkLst>
      </pc:sldChg>
      <pc:sldChg chg="del">
        <pc:chgData name="Sarah Gothard" userId="0e53f415fda5f162" providerId="LiveId" clId="{894D5BC0-6593-435A-A5A7-26DBC3F89D51}" dt="2022-03-30T00:42:10.292" v="2" actId="47"/>
        <pc:sldMkLst>
          <pc:docMk/>
          <pc:sldMk cId="3580127325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0F7D63-9D7D-499F-BBD0-8EE0474E8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52014"/>
            <a:ext cx="10905066" cy="155397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BBC462A-B287-4E6C-8712-E626C7C0B7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57038"/>
            <a:ext cx="10905066" cy="41439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A2BEB-A448-4133-8898-848933B9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4484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24F25E4-C03F-4D5D-AA7C-531C20AC23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97821"/>
            <a:ext cx="10905066" cy="34623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66FDDE-AE59-4045-8E10-54A81C59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6005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2691E1D7-E3C4-4EAB-B44C-2D993C9C8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977FD9-902D-46A5-88A9-A25B75C444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43407"/>
            <a:ext cx="10905066" cy="417118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2E7821-DB34-437F-A3BA-928DA7556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579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328F6B4-5B4F-4261-A34B-29A0E15D05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988BDE-887D-42BE-A3C0-B40902EE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6664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CB46673C-EC7A-4BAE-8A2C-AD9F0E857F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D8F6D-06DE-4046-BAB6-F8AD3AD14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10601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603E5E9-D9F6-4066-B6A1-678537BD01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A07D99-FE05-4C86-B37A-ABCC40B9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183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2146B71-9CBA-4B02-8F6E-9B130C94B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357038"/>
            <a:ext cx="10905066" cy="414392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E33A3-8DB1-4CA1-A146-01E8C952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55738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660889-EC17-40E6-8C9F-10D3299FBF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0E7CB-9BA7-486D-9CD0-2D8F6F277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3223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471B01E-3398-451C-8A9B-9BDB31EF2B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C8691-A5FC-4F2C-BEA5-25D1147A3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39579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10</cp:revision>
  <dcterms:created xsi:type="dcterms:W3CDTF">2020-12-27T20:40:58Z</dcterms:created>
  <dcterms:modified xsi:type="dcterms:W3CDTF">2022-03-30T00:50:19Z</dcterms:modified>
</cp:coreProperties>
</file>