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3D3287A-98A3-4DE7-BD4A-AA6D592268E3}"/>
    <pc:docChg chg="undo custSel addSld delSld modSld">
      <pc:chgData name="Sarah Gothard" userId="0e53f415fda5f162" providerId="LiveId" clId="{D3D3287A-98A3-4DE7-BD4A-AA6D592268E3}" dt="2022-03-26T17:58:14.196" v="59" actId="26606"/>
      <pc:docMkLst>
        <pc:docMk/>
      </pc:docMkLst>
      <pc:sldChg chg="addSp delSp modSp mod">
        <pc:chgData name="Sarah Gothard" userId="0e53f415fda5f162" providerId="LiveId" clId="{D3D3287A-98A3-4DE7-BD4A-AA6D592268E3}" dt="2022-03-26T17:50:43.838" v="3" actId="27614"/>
        <pc:sldMkLst>
          <pc:docMk/>
          <pc:sldMk cId="4119332043" sldId="256"/>
        </pc:sldMkLst>
        <pc:spChg chg="mod ord">
          <ac:chgData name="Sarah Gothard" userId="0e53f415fda5f162" providerId="LiveId" clId="{D3D3287A-98A3-4DE7-BD4A-AA6D592268E3}" dt="2022-03-26T17:50:42.053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D3D3287A-98A3-4DE7-BD4A-AA6D592268E3}" dt="2022-03-26T17:50:42.053" v="2" actId="26606"/>
          <ac:spMkLst>
            <pc:docMk/>
            <pc:sldMk cId="4119332043" sldId="256"/>
            <ac:spMk id="51" creationId="{01D0AF59-99C3-4251-AB9A-C966C6AD4400}"/>
          </ac:spMkLst>
        </pc:spChg>
        <pc:spChg chg="del">
          <ac:chgData name="Sarah Gothard" userId="0e53f415fda5f162" providerId="LiveId" clId="{D3D3287A-98A3-4DE7-BD4A-AA6D592268E3}" dt="2022-03-26T17:50:42.053" v="2" actId="26606"/>
          <ac:spMkLst>
            <pc:docMk/>
            <pc:sldMk cId="4119332043" sldId="256"/>
            <ac:spMk id="53" creationId="{1855405F-37A2-4869-9154-F8BE3BECE6C3}"/>
          </ac:spMkLst>
        </pc:spChg>
        <pc:spChg chg="add">
          <ac:chgData name="Sarah Gothard" userId="0e53f415fda5f162" providerId="LiveId" clId="{D3D3287A-98A3-4DE7-BD4A-AA6D592268E3}" dt="2022-03-26T17:50:42.053" v="2" actId="26606"/>
          <ac:spMkLst>
            <pc:docMk/>
            <pc:sldMk cId="4119332043" sldId="256"/>
            <ac:spMk id="58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0:42.053" v="2" actId="26606"/>
          <ac:spMkLst>
            <pc:docMk/>
            <pc:sldMk cId="4119332043" sldId="256"/>
            <ac:spMk id="60" creationId="{CB44330D-EA18-4254-AA95-EB49948539B8}"/>
          </ac:spMkLst>
        </pc:spChg>
        <pc:picChg chg="del">
          <ac:chgData name="Sarah Gothard" userId="0e53f415fda5f162" providerId="LiveId" clId="{D3D3287A-98A3-4DE7-BD4A-AA6D592268E3}" dt="2022-03-26T17:50:39.362" v="0" actId="478"/>
          <ac:picMkLst>
            <pc:docMk/>
            <pc:sldMk cId="4119332043" sldId="256"/>
            <ac:picMk id="3" creationId="{0F1CF562-C88E-4471-A2E1-2CF4554DA90D}"/>
          </ac:picMkLst>
        </pc:picChg>
        <pc:picChg chg="add mod">
          <ac:chgData name="Sarah Gothard" userId="0e53f415fda5f162" providerId="LiveId" clId="{D3D3287A-98A3-4DE7-BD4A-AA6D592268E3}" dt="2022-03-26T17:50:43.838" v="3" actId="27614"/>
          <ac:picMkLst>
            <pc:docMk/>
            <pc:sldMk cId="4119332043" sldId="256"/>
            <ac:picMk id="4" creationId="{D49EDBA9-51F8-44C0-BBBF-10013AC149EB}"/>
          </ac:picMkLst>
        </pc:picChg>
      </pc:sldChg>
      <pc:sldChg chg="addSp delSp modSp mod">
        <pc:chgData name="Sarah Gothard" userId="0e53f415fda5f162" providerId="LiveId" clId="{D3D3287A-98A3-4DE7-BD4A-AA6D592268E3}" dt="2022-03-26T17:51:22.926" v="12" actId="27614"/>
        <pc:sldMkLst>
          <pc:docMk/>
          <pc:sldMk cId="1873351668" sldId="261"/>
        </pc:sldMkLst>
        <pc:spChg chg="mod ord">
          <ac:chgData name="Sarah Gothard" userId="0e53f415fda5f162" providerId="LiveId" clId="{D3D3287A-98A3-4DE7-BD4A-AA6D592268E3}" dt="2022-03-26T17:51:12.448" v="11" actId="26606"/>
          <ac:spMkLst>
            <pc:docMk/>
            <pc:sldMk cId="1873351668" sldId="261"/>
            <ac:spMk id="6" creationId="{968A1BD1-AC86-463F-97D0-B384C23BCD3E}"/>
          </ac:spMkLst>
        </pc:spChg>
        <pc:spChg chg="add del">
          <ac:chgData name="Sarah Gothard" userId="0e53f415fda5f162" providerId="LiveId" clId="{D3D3287A-98A3-4DE7-BD4A-AA6D592268E3}" dt="2022-03-26T17:51:12.448" v="11" actId="26606"/>
          <ac:spMkLst>
            <pc:docMk/>
            <pc:sldMk cId="1873351668" sldId="261"/>
            <ac:spMk id="45" creationId="{01D0AF59-99C3-4251-AB9A-C966C6AD4400}"/>
          </ac:spMkLst>
        </pc:spChg>
        <pc:spChg chg="add del">
          <ac:chgData name="Sarah Gothard" userId="0e53f415fda5f162" providerId="LiveId" clId="{D3D3287A-98A3-4DE7-BD4A-AA6D592268E3}" dt="2022-03-26T17:51:12.448" v="11" actId="26606"/>
          <ac:spMkLst>
            <pc:docMk/>
            <pc:sldMk cId="1873351668" sldId="261"/>
            <ac:spMk id="47" creationId="{1855405F-37A2-4869-9154-F8BE3BECE6C3}"/>
          </ac:spMkLst>
        </pc:spChg>
        <pc:spChg chg="add">
          <ac:chgData name="Sarah Gothard" userId="0e53f415fda5f162" providerId="LiveId" clId="{D3D3287A-98A3-4DE7-BD4A-AA6D592268E3}" dt="2022-03-26T17:51:12.448" v="11" actId="26606"/>
          <ac:spMkLst>
            <pc:docMk/>
            <pc:sldMk cId="1873351668" sldId="261"/>
            <ac:spMk id="49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1:12.448" v="11" actId="26606"/>
          <ac:spMkLst>
            <pc:docMk/>
            <pc:sldMk cId="1873351668" sldId="261"/>
            <ac:spMk id="50" creationId="{CB44330D-EA18-4254-AA95-EB49948539B8}"/>
          </ac:spMkLst>
        </pc:spChg>
        <pc:spChg chg="add del">
          <ac:chgData name="Sarah Gothard" userId="0e53f415fda5f162" providerId="LiveId" clId="{D3D3287A-98A3-4DE7-BD4A-AA6D592268E3}" dt="2022-03-26T17:50:58.628" v="8" actId="26606"/>
          <ac:spMkLst>
            <pc:docMk/>
            <pc:sldMk cId="1873351668" sldId="261"/>
            <ac:spMk id="52" creationId="{32BC26D8-82FB-445E-AA49-62A77D7C1EE0}"/>
          </ac:spMkLst>
        </pc:spChg>
        <pc:spChg chg="add del">
          <ac:chgData name="Sarah Gothard" userId="0e53f415fda5f162" providerId="LiveId" clId="{D3D3287A-98A3-4DE7-BD4A-AA6D592268E3}" dt="2022-03-26T17:50:58.628" v="8" actId="26606"/>
          <ac:spMkLst>
            <pc:docMk/>
            <pc:sldMk cId="1873351668" sldId="261"/>
            <ac:spMk id="54" creationId="{CB44330D-EA18-4254-AA95-EB49948539B8}"/>
          </ac:spMkLst>
        </pc:spChg>
        <pc:picChg chg="del">
          <ac:chgData name="Sarah Gothard" userId="0e53f415fda5f162" providerId="LiveId" clId="{D3D3287A-98A3-4DE7-BD4A-AA6D592268E3}" dt="2022-03-26T17:50:45.120" v="4" actId="478"/>
          <ac:picMkLst>
            <pc:docMk/>
            <pc:sldMk cId="1873351668" sldId="261"/>
            <ac:picMk id="3" creationId="{977C2741-134C-489D-B62C-9B9A7A0250B1}"/>
          </ac:picMkLst>
        </pc:picChg>
        <pc:picChg chg="add del mod">
          <ac:chgData name="Sarah Gothard" userId="0e53f415fda5f162" providerId="LiveId" clId="{D3D3287A-98A3-4DE7-BD4A-AA6D592268E3}" dt="2022-03-26T17:51:10.269" v="9" actId="478"/>
          <ac:picMkLst>
            <pc:docMk/>
            <pc:sldMk cId="1873351668" sldId="261"/>
            <ac:picMk id="4" creationId="{B30781D8-96C5-4B3A-AF11-CA82608A8818}"/>
          </ac:picMkLst>
        </pc:picChg>
        <pc:picChg chg="add mod">
          <ac:chgData name="Sarah Gothard" userId="0e53f415fda5f162" providerId="LiveId" clId="{D3D3287A-98A3-4DE7-BD4A-AA6D592268E3}" dt="2022-03-26T17:51:22.926" v="12" actId="27614"/>
          <ac:picMkLst>
            <pc:docMk/>
            <pc:sldMk cId="1873351668" sldId="261"/>
            <ac:picMk id="7" creationId="{3B74989A-E868-452F-8187-81D4227B1310}"/>
          </ac:picMkLst>
        </pc:picChg>
      </pc:sldChg>
      <pc:sldChg chg="addSp delSp modSp new mod setBg">
        <pc:chgData name="Sarah Gothard" userId="0e53f415fda5f162" providerId="LiveId" clId="{D3D3287A-98A3-4DE7-BD4A-AA6D592268E3}" dt="2022-03-26T17:51:57.118" v="17" actId="27614"/>
        <pc:sldMkLst>
          <pc:docMk/>
          <pc:sldMk cId="358152551" sldId="262"/>
        </pc:sldMkLst>
        <pc:spChg chg="del">
          <ac:chgData name="Sarah Gothard" userId="0e53f415fda5f162" providerId="LiveId" clId="{D3D3287A-98A3-4DE7-BD4A-AA6D592268E3}" dt="2022-03-26T17:51:27.025" v="15" actId="26606"/>
          <ac:spMkLst>
            <pc:docMk/>
            <pc:sldMk cId="358152551" sldId="262"/>
            <ac:spMk id="2" creationId="{A0DA43C5-94DE-4E68-BE94-6E3114F43F85}"/>
          </ac:spMkLst>
        </pc:spChg>
        <pc:spChg chg="del">
          <ac:chgData name="Sarah Gothard" userId="0e53f415fda5f162" providerId="LiveId" clId="{D3D3287A-98A3-4DE7-BD4A-AA6D592268E3}" dt="2022-03-26T17:51:27.025" v="15" actId="26606"/>
          <ac:spMkLst>
            <pc:docMk/>
            <pc:sldMk cId="358152551" sldId="262"/>
            <ac:spMk id="3" creationId="{16F6E2B6-1F80-40D9-82BE-567CF2593A16}"/>
          </ac:spMkLst>
        </pc:spChg>
        <pc:spChg chg="mod ord">
          <ac:chgData name="Sarah Gothard" userId="0e53f415fda5f162" providerId="LiveId" clId="{D3D3287A-98A3-4DE7-BD4A-AA6D592268E3}" dt="2022-03-26T17:51:27.025" v="15" actId="26606"/>
          <ac:spMkLst>
            <pc:docMk/>
            <pc:sldMk cId="358152551" sldId="262"/>
            <ac:spMk id="4" creationId="{FC9B0C43-A615-47A2-B32C-EA750D6DDB95}"/>
          </ac:spMkLst>
        </pc:spChg>
        <pc:spChg chg="add">
          <ac:chgData name="Sarah Gothard" userId="0e53f415fda5f162" providerId="LiveId" clId="{D3D3287A-98A3-4DE7-BD4A-AA6D592268E3}" dt="2022-03-26T17:51:27.025" v="15" actId="26606"/>
          <ac:spMkLst>
            <pc:docMk/>
            <pc:sldMk cId="358152551" sldId="262"/>
            <ac:spMk id="11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1:27.025" v="15" actId="26606"/>
          <ac:spMkLst>
            <pc:docMk/>
            <pc:sldMk cId="358152551" sldId="262"/>
            <ac:spMk id="13" creationId="{CB44330D-EA18-4254-AA95-EB49948539B8}"/>
          </ac:spMkLst>
        </pc:spChg>
        <pc:picChg chg="add mod">
          <ac:chgData name="Sarah Gothard" userId="0e53f415fda5f162" providerId="LiveId" clId="{D3D3287A-98A3-4DE7-BD4A-AA6D592268E3}" dt="2022-03-26T17:51:57.118" v="17" actId="27614"/>
          <ac:picMkLst>
            <pc:docMk/>
            <pc:sldMk cId="358152551" sldId="262"/>
            <ac:picMk id="6" creationId="{7A94871A-982E-4EED-9BCA-FD6A39A3DD1D}"/>
          </ac:picMkLst>
        </pc:picChg>
      </pc:sldChg>
      <pc:sldChg chg="del">
        <pc:chgData name="Sarah Gothard" userId="0e53f415fda5f162" providerId="LiveId" clId="{D3D3287A-98A3-4DE7-BD4A-AA6D592268E3}" dt="2022-03-26T17:50:48.176" v="5" actId="47"/>
        <pc:sldMkLst>
          <pc:docMk/>
          <pc:sldMk cId="4179602484" sldId="262"/>
        </pc:sldMkLst>
      </pc:sldChg>
      <pc:sldChg chg="del">
        <pc:chgData name="Sarah Gothard" userId="0e53f415fda5f162" providerId="LiveId" clId="{D3D3287A-98A3-4DE7-BD4A-AA6D592268E3}" dt="2022-03-26T17:50:48.176" v="5" actId="47"/>
        <pc:sldMkLst>
          <pc:docMk/>
          <pc:sldMk cId="51388263" sldId="263"/>
        </pc:sldMkLst>
      </pc:sldChg>
      <pc:sldChg chg="addSp delSp modSp new mod setBg">
        <pc:chgData name="Sarah Gothard" userId="0e53f415fda5f162" providerId="LiveId" clId="{D3D3287A-98A3-4DE7-BD4A-AA6D592268E3}" dt="2022-03-26T17:52:23.300" v="25" actId="27614"/>
        <pc:sldMkLst>
          <pc:docMk/>
          <pc:sldMk cId="3967262978" sldId="263"/>
        </pc:sldMkLst>
        <pc:spChg chg="del">
          <ac:chgData name="Sarah Gothard" userId="0e53f415fda5f162" providerId="LiveId" clId="{D3D3287A-98A3-4DE7-BD4A-AA6D592268E3}" dt="2022-03-26T17:52:10.540" v="21" actId="26606"/>
          <ac:spMkLst>
            <pc:docMk/>
            <pc:sldMk cId="3967262978" sldId="263"/>
            <ac:spMk id="2" creationId="{78B85F43-DC46-440B-8E8C-5C219FBA1816}"/>
          </ac:spMkLst>
        </pc:spChg>
        <pc:spChg chg="del">
          <ac:chgData name="Sarah Gothard" userId="0e53f415fda5f162" providerId="LiveId" clId="{D3D3287A-98A3-4DE7-BD4A-AA6D592268E3}" dt="2022-03-26T17:52:10.540" v="21" actId="26606"/>
          <ac:spMkLst>
            <pc:docMk/>
            <pc:sldMk cId="3967262978" sldId="263"/>
            <ac:spMk id="3" creationId="{93DA603E-BA2C-4495-9CEE-02918543DBA2}"/>
          </ac:spMkLst>
        </pc:spChg>
        <pc:spChg chg="mod ord">
          <ac:chgData name="Sarah Gothard" userId="0e53f415fda5f162" providerId="LiveId" clId="{D3D3287A-98A3-4DE7-BD4A-AA6D592268E3}" dt="2022-03-26T17:52:21.871" v="24" actId="26606"/>
          <ac:spMkLst>
            <pc:docMk/>
            <pc:sldMk cId="3967262978" sldId="263"/>
            <ac:spMk id="4" creationId="{D5B5758E-BDED-4448-B4B5-B10F5DB91E06}"/>
          </ac:spMkLst>
        </pc:spChg>
        <pc:spChg chg="add del mod">
          <ac:chgData name="Sarah Gothard" userId="0e53f415fda5f162" providerId="LiveId" clId="{D3D3287A-98A3-4DE7-BD4A-AA6D592268E3}" dt="2022-03-26T17:52:21.871" v="24" actId="26606"/>
          <ac:spMkLst>
            <pc:docMk/>
            <pc:sldMk cId="3967262978" sldId="263"/>
            <ac:spMk id="10" creationId="{487F918F-B4CF-4244-BF77-1F978FA055F3}"/>
          </ac:spMkLst>
        </pc:spChg>
        <pc:spChg chg="add del">
          <ac:chgData name="Sarah Gothard" userId="0e53f415fda5f162" providerId="LiveId" clId="{D3D3287A-98A3-4DE7-BD4A-AA6D592268E3}" dt="2022-03-26T17:52:21.871" v="24" actId="26606"/>
          <ac:spMkLst>
            <pc:docMk/>
            <pc:sldMk cId="3967262978" sldId="263"/>
            <ac:spMk id="13" creationId="{32BC26D8-82FB-445E-AA49-62A77D7C1EE0}"/>
          </ac:spMkLst>
        </pc:spChg>
        <pc:spChg chg="add del">
          <ac:chgData name="Sarah Gothard" userId="0e53f415fda5f162" providerId="LiveId" clId="{D3D3287A-98A3-4DE7-BD4A-AA6D592268E3}" dt="2022-03-26T17:52:21.871" v="24" actId="26606"/>
          <ac:spMkLst>
            <pc:docMk/>
            <pc:sldMk cId="3967262978" sldId="263"/>
            <ac:spMk id="15" creationId="{CB44330D-EA18-4254-AA95-EB49948539B8}"/>
          </ac:spMkLst>
        </pc:spChg>
        <pc:spChg chg="add">
          <ac:chgData name="Sarah Gothard" userId="0e53f415fda5f162" providerId="LiveId" clId="{D3D3287A-98A3-4DE7-BD4A-AA6D592268E3}" dt="2022-03-26T17:52:21.871" v="24" actId="26606"/>
          <ac:spMkLst>
            <pc:docMk/>
            <pc:sldMk cId="3967262978" sldId="263"/>
            <ac:spMk id="20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2:21.871" v="24" actId="26606"/>
          <ac:spMkLst>
            <pc:docMk/>
            <pc:sldMk cId="3967262978" sldId="263"/>
            <ac:spMk id="22" creationId="{CB44330D-EA18-4254-AA95-EB49948539B8}"/>
          </ac:spMkLst>
        </pc:spChg>
        <pc:picChg chg="add del">
          <ac:chgData name="Sarah Gothard" userId="0e53f415fda5f162" providerId="LiveId" clId="{D3D3287A-98A3-4DE7-BD4A-AA6D592268E3}" dt="2022-03-26T17:51:59.569" v="19" actId="22"/>
          <ac:picMkLst>
            <pc:docMk/>
            <pc:sldMk cId="3967262978" sldId="263"/>
            <ac:picMk id="6" creationId="{6633E1DA-5F03-4E64-B021-A80367C0F6F8}"/>
          </ac:picMkLst>
        </pc:picChg>
        <pc:picChg chg="add del mod">
          <ac:chgData name="Sarah Gothard" userId="0e53f415fda5f162" providerId="LiveId" clId="{D3D3287A-98A3-4DE7-BD4A-AA6D592268E3}" dt="2022-03-26T17:52:19.760" v="22" actId="478"/>
          <ac:picMkLst>
            <pc:docMk/>
            <pc:sldMk cId="3967262978" sldId="263"/>
            <ac:picMk id="8" creationId="{0B8495D8-B7C1-4E7A-AC2D-7D96C26C1B90}"/>
          </ac:picMkLst>
        </pc:picChg>
        <pc:picChg chg="add mod">
          <ac:chgData name="Sarah Gothard" userId="0e53f415fda5f162" providerId="LiveId" clId="{D3D3287A-98A3-4DE7-BD4A-AA6D592268E3}" dt="2022-03-26T17:52:23.300" v="25" actId="27614"/>
          <ac:picMkLst>
            <pc:docMk/>
            <pc:sldMk cId="3967262978" sldId="263"/>
            <ac:picMk id="12" creationId="{F44BAE90-0CF0-48CE-AC57-2EC325A38A7C}"/>
          </ac:picMkLst>
        </pc:picChg>
      </pc:sldChg>
      <pc:sldChg chg="addSp delSp modSp new mod setBg">
        <pc:chgData name="Sarah Gothard" userId="0e53f415fda5f162" providerId="LiveId" clId="{D3D3287A-98A3-4DE7-BD4A-AA6D592268E3}" dt="2022-03-26T17:52:43.888" v="30" actId="27614"/>
        <pc:sldMkLst>
          <pc:docMk/>
          <pc:sldMk cId="3041570576" sldId="264"/>
        </pc:sldMkLst>
        <pc:spChg chg="del">
          <ac:chgData name="Sarah Gothard" userId="0e53f415fda5f162" providerId="LiveId" clId="{D3D3287A-98A3-4DE7-BD4A-AA6D592268E3}" dt="2022-03-26T17:52:42.226" v="28" actId="26606"/>
          <ac:spMkLst>
            <pc:docMk/>
            <pc:sldMk cId="3041570576" sldId="264"/>
            <ac:spMk id="2" creationId="{5845CCF6-AB3C-4B4F-9A73-6DE4F562CD9D}"/>
          </ac:spMkLst>
        </pc:spChg>
        <pc:spChg chg="del">
          <ac:chgData name="Sarah Gothard" userId="0e53f415fda5f162" providerId="LiveId" clId="{D3D3287A-98A3-4DE7-BD4A-AA6D592268E3}" dt="2022-03-26T17:52:42.226" v="28" actId="26606"/>
          <ac:spMkLst>
            <pc:docMk/>
            <pc:sldMk cId="3041570576" sldId="264"/>
            <ac:spMk id="3" creationId="{9DFDA62E-3AF4-4A13-AFAE-E955663E6607}"/>
          </ac:spMkLst>
        </pc:spChg>
        <pc:spChg chg="mod ord">
          <ac:chgData name="Sarah Gothard" userId="0e53f415fda5f162" providerId="LiveId" clId="{D3D3287A-98A3-4DE7-BD4A-AA6D592268E3}" dt="2022-03-26T17:52:42.226" v="28" actId="26606"/>
          <ac:spMkLst>
            <pc:docMk/>
            <pc:sldMk cId="3041570576" sldId="264"/>
            <ac:spMk id="4" creationId="{17001590-1FFC-49C8-A796-C543E661F6F9}"/>
          </ac:spMkLst>
        </pc:spChg>
        <pc:spChg chg="add">
          <ac:chgData name="Sarah Gothard" userId="0e53f415fda5f162" providerId="LiveId" clId="{D3D3287A-98A3-4DE7-BD4A-AA6D592268E3}" dt="2022-03-26T17:52:42.226" v="28" actId="26606"/>
          <ac:spMkLst>
            <pc:docMk/>
            <pc:sldMk cId="3041570576" sldId="264"/>
            <ac:spMk id="11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2:42.226" v="28" actId="26606"/>
          <ac:spMkLst>
            <pc:docMk/>
            <pc:sldMk cId="3041570576" sldId="264"/>
            <ac:spMk id="13" creationId="{CB44330D-EA18-4254-AA95-EB49948539B8}"/>
          </ac:spMkLst>
        </pc:spChg>
        <pc:picChg chg="add mod">
          <ac:chgData name="Sarah Gothard" userId="0e53f415fda5f162" providerId="LiveId" clId="{D3D3287A-98A3-4DE7-BD4A-AA6D592268E3}" dt="2022-03-26T17:52:43.888" v="30" actId="27614"/>
          <ac:picMkLst>
            <pc:docMk/>
            <pc:sldMk cId="3041570576" sldId="264"/>
            <ac:picMk id="6" creationId="{EE7B10EB-112C-4798-BA4D-9C8958A166E6}"/>
          </ac:picMkLst>
        </pc:picChg>
      </pc:sldChg>
      <pc:sldChg chg="del">
        <pc:chgData name="Sarah Gothard" userId="0e53f415fda5f162" providerId="LiveId" clId="{D3D3287A-98A3-4DE7-BD4A-AA6D592268E3}" dt="2022-03-26T17:50:48.176" v="5" actId="47"/>
        <pc:sldMkLst>
          <pc:docMk/>
          <pc:sldMk cId="4023255360" sldId="264"/>
        </pc:sldMkLst>
      </pc:sldChg>
      <pc:sldChg chg="addSp delSp modSp new mod setBg">
        <pc:chgData name="Sarah Gothard" userId="0e53f415fda5f162" providerId="LiveId" clId="{D3D3287A-98A3-4DE7-BD4A-AA6D592268E3}" dt="2022-03-26T17:54:06.676" v="34" actId="27614"/>
        <pc:sldMkLst>
          <pc:docMk/>
          <pc:sldMk cId="3821796218" sldId="265"/>
        </pc:sldMkLst>
        <pc:spChg chg="del">
          <ac:chgData name="Sarah Gothard" userId="0e53f415fda5f162" providerId="LiveId" clId="{D3D3287A-98A3-4DE7-BD4A-AA6D592268E3}" dt="2022-03-26T17:53:56.555" v="32" actId="26606"/>
          <ac:spMkLst>
            <pc:docMk/>
            <pc:sldMk cId="3821796218" sldId="265"/>
            <ac:spMk id="2" creationId="{A2BAA362-986D-4154-BFFE-E9430C97FEA3}"/>
          </ac:spMkLst>
        </pc:spChg>
        <pc:spChg chg="del">
          <ac:chgData name="Sarah Gothard" userId="0e53f415fda5f162" providerId="LiveId" clId="{D3D3287A-98A3-4DE7-BD4A-AA6D592268E3}" dt="2022-03-26T17:53:56.555" v="32" actId="26606"/>
          <ac:spMkLst>
            <pc:docMk/>
            <pc:sldMk cId="3821796218" sldId="265"/>
            <ac:spMk id="3" creationId="{1E5AF494-BA82-4AED-BF17-F5F6771AC4F7}"/>
          </ac:spMkLst>
        </pc:spChg>
        <pc:spChg chg="mod ord">
          <ac:chgData name="Sarah Gothard" userId="0e53f415fda5f162" providerId="LiveId" clId="{D3D3287A-98A3-4DE7-BD4A-AA6D592268E3}" dt="2022-03-26T17:53:56.555" v="32" actId="26606"/>
          <ac:spMkLst>
            <pc:docMk/>
            <pc:sldMk cId="3821796218" sldId="265"/>
            <ac:spMk id="4" creationId="{F6D82338-9393-49A5-A9FE-D5D3E77AAACE}"/>
          </ac:spMkLst>
        </pc:spChg>
        <pc:spChg chg="add">
          <ac:chgData name="Sarah Gothard" userId="0e53f415fda5f162" providerId="LiveId" clId="{D3D3287A-98A3-4DE7-BD4A-AA6D592268E3}" dt="2022-03-26T17:53:56.555" v="32" actId="26606"/>
          <ac:spMkLst>
            <pc:docMk/>
            <pc:sldMk cId="3821796218" sldId="265"/>
            <ac:spMk id="11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3:56.555" v="32" actId="26606"/>
          <ac:spMkLst>
            <pc:docMk/>
            <pc:sldMk cId="3821796218" sldId="265"/>
            <ac:spMk id="13" creationId="{CB44330D-EA18-4254-AA95-EB49948539B8}"/>
          </ac:spMkLst>
        </pc:spChg>
        <pc:picChg chg="add mod">
          <ac:chgData name="Sarah Gothard" userId="0e53f415fda5f162" providerId="LiveId" clId="{D3D3287A-98A3-4DE7-BD4A-AA6D592268E3}" dt="2022-03-26T17:54:06.676" v="34" actId="27614"/>
          <ac:picMkLst>
            <pc:docMk/>
            <pc:sldMk cId="3821796218" sldId="265"/>
            <ac:picMk id="6" creationId="{0422C74B-4BF1-4F5C-94C2-8CDB8E9ADBE9}"/>
          </ac:picMkLst>
        </pc:picChg>
      </pc:sldChg>
      <pc:sldChg chg="del">
        <pc:chgData name="Sarah Gothard" userId="0e53f415fda5f162" providerId="LiveId" clId="{D3D3287A-98A3-4DE7-BD4A-AA6D592268E3}" dt="2022-03-26T17:50:48.176" v="5" actId="47"/>
        <pc:sldMkLst>
          <pc:docMk/>
          <pc:sldMk cId="4086368676" sldId="265"/>
        </pc:sldMkLst>
      </pc:sldChg>
      <pc:sldChg chg="addSp delSp modSp new mod setBg">
        <pc:chgData name="Sarah Gothard" userId="0e53f415fda5f162" providerId="LiveId" clId="{D3D3287A-98A3-4DE7-BD4A-AA6D592268E3}" dt="2022-03-26T17:54:08.965" v="36" actId="26606"/>
        <pc:sldMkLst>
          <pc:docMk/>
          <pc:sldMk cId="3293901493" sldId="266"/>
        </pc:sldMkLst>
        <pc:spChg chg="del">
          <ac:chgData name="Sarah Gothard" userId="0e53f415fda5f162" providerId="LiveId" clId="{D3D3287A-98A3-4DE7-BD4A-AA6D592268E3}" dt="2022-03-26T17:54:08.965" v="36" actId="26606"/>
          <ac:spMkLst>
            <pc:docMk/>
            <pc:sldMk cId="3293901493" sldId="266"/>
            <ac:spMk id="2" creationId="{BCA43CA8-3146-49AA-A922-3867D5EF94E7}"/>
          </ac:spMkLst>
        </pc:spChg>
        <pc:spChg chg="del">
          <ac:chgData name="Sarah Gothard" userId="0e53f415fda5f162" providerId="LiveId" clId="{D3D3287A-98A3-4DE7-BD4A-AA6D592268E3}" dt="2022-03-26T17:54:08.965" v="36" actId="26606"/>
          <ac:spMkLst>
            <pc:docMk/>
            <pc:sldMk cId="3293901493" sldId="266"/>
            <ac:spMk id="3" creationId="{2AFAC318-957C-48CC-BFCD-B9300ACE213A}"/>
          </ac:spMkLst>
        </pc:spChg>
        <pc:spChg chg="mod ord">
          <ac:chgData name="Sarah Gothard" userId="0e53f415fda5f162" providerId="LiveId" clId="{D3D3287A-98A3-4DE7-BD4A-AA6D592268E3}" dt="2022-03-26T17:54:08.965" v="36" actId="26606"/>
          <ac:spMkLst>
            <pc:docMk/>
            <pc:sldMk cId="3293901493" sldId="266"/>
            <ac:spMk id="4" creationId="{348E4014-0940-4FDB-9D63-B03A26EDCB77}"/>
          </ac:spMkLst>
        </pc:spChg>
        <pc:spChg chg="add">
          <ac:chgData name="Sarah Gothard" userId="0e53f415fda5f162" providerId="LiveId" clId="{D3D3287A-98A3-4DE7-BD4A-AA6D592268E3}" dt="2022-03-26T17:54:08.965" v="36" actId="26606"/>
          <ac:spMkLst>
            <pc:docMk/>
            <pc:sldMk cId="3293901493" sldId="266"/>
            <ac:spMk id="11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4:08.965" v="36" actId="26606"/>
          <ac:spMkLst>
            <pc:docMk/>
            <pc:sldMk cId="3293901493" sldId="266"/>
            <ac:spMk id="13" creationId="{CB44330D-EA18-4254-AA95-EB49948539B8}"/>
          </ac:spMkLst>
        </pc:spChg>
        <pc:picChg chg="add mod">
          <ac:chgData name="Sarah Gothard" userId="0e53f415fda5f162" providerId="LiveId" clId="{D3D3287A-98A3-4DE7-BD4A-AA6D592268E3}" dt="2022-03-26T17:54:08.965" v="36" actId="26606"/>
          <ac:picMkLst>
            <pc:docMk/>
            <pc:sldMk cId="3293901493" sldId="266"/>
            <ac:picMk id="6" creationId="{4E5AD3F6-093D-400F-8B12-B3CDD0C7255B}"/>
          </ac:picMkLst>
        </pc:picChg>
      </pc:sldChg>
      <pc:sldChg chg="del">
        <pc:chgData name="Sarah Gothard" userId="0e53f415fda5f162" providerId="LiveId" clId="{D3D3287A-98A3-4DE7-BD4A-AA6D592268E3}" dt="2022-03-26T17:50:48.176" v="5" actId="47"/>
        <pc:sldMkLst>
          <pc:docMk/>
          <pc:sldMk cId="3748273037" sldId="266"/>
        </pc:sldMkLst>
      </pc:sldChg>
      <pc:sldChg chg="addSp delSp modSp new mod setBg">
        <pc:chgData name="Sarah Gothard" userId="0e53f415fda5f162" providerId="LiveId" clId="{D3D3287A-98A3-4DE7-BD4A-AA6D592268E3}" dt="2022-03-26T17:56:27.361" v="40" actId="27614"/>
        <pc:sldMkLst>
          <pc:docMk/>
          <pc:sldMk cId="654583595" sldId="267"/>
        </pc:sldMkLst>
        <pc:spChg chg="del">
          <ac:chgData name="Sarah Gothard" userId="0e53f415fda5f162" providerId="LiveId" clId="{D3D3287A-98A3-4DE7-BD4A-AA6D592268E3}" dt="2022-03-26T17:56:25.625" v="39" actId="26606"/>
          <ac:spMkLst>
            <pc:docMk/>
            <pc:sldMk cId="654583595" sldId="267"/>
            <ac:spMk id="2" creationId="{FB97944C-7B53-4837-9B25-7882C77684C6}"/>
          </ac:spMkLst>
        </pc:spChg>
        <pc:spChg chg="del">
          <ac:chgData name="Sarah Gothard" userId="0e53f415fda5f162" providerId="LiveId" clId="{D3D3287A-98A3-4DE7-BD4A-AA6D592268E3}" dt="2022-03-26T17:56:25.625" v="39" actId="26606"/>
          <ac:spMkLst>
            <pc:docMk/>
            <pc:sldMk cId="654583595" sldId="267"/>
            <ac:spMk id="3" creationId="{0D84CF4C-6A39-4A4E-BC34-6C9A91604037}"/>
          </ac:spMkLst>
        </pc:spChg>
        <pc:spChg chg="mod ord">
          <ac:chgData name="Sarah Gothard" userId="0e53f415fda5f162" providerId="LiveId" clId="{D3D3287A-98A3-4DE7-BD4A-AA6D592268E3}" dt="2022-03-26T17:56:25.625" v="39" actId="26606"/>
          <ac:spMkLst>
            <pc:docMk/>
            <pc:sldMk cId="654583595" sldId="267"/>
            <ac:spMk id="4" creationId="{944502A3-9E80-4035-94A0-16FDA0209EE7}"/>
          </ac:spMkLst>
        </pc:spChg>
        <pc:spChg chg="add">
          <ac:chgData name="Sarah Gothard" userId="0e53f415fda5f162" providerId="LiveId" clId="{D3D3287A-98A3-4DE7-BD4A-AA6D592268E3}" dt="2022-03-26T17:56:25.625" v="39" actId="26606"/>
          <ac:spMkLst>
            <pc:docMk/>
            <pc:sldMk cId="654583595" sldId="267"/>
            <ac:spMk id="11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6:25.625" v="39" actId="26606"/>
          <ac:spMkLst>
            <pc:docMk/>
            <pc:sldMk cId="654583595" sldId="267"/>
            <ac:spMk id="13" creationId="{CB44330D-EA18-4254-AA95-EB49948539B8}"/>
          </ac:spMkLst>
        </pc:spChg>
        <pc:picChg chg="add mod">
          <ac:chgData name="Sarah Gothard" userId="0e53f415fda5f162" providerId="LiveId" clId="{D3D3287A-98A3-4DE7-BD4A-AA6D592268E3}" dt="2022-03-26T17:56:27.361" v="40" actId="27614"/>
          <ac:picMkLst>
            <pc:docMk/>
            <pc:sldMk cId="654583595" sldId="267"/>
            <ac:picMk id="6" creationId="{1C9C40EA-3060-46CA-AC60-7F446C8475D6}"/>
          </ac:picMkLst>
        </pc:picChg>
      </pc:sldChg>
      <pc:sldChg chg="del">
        <pc:chgData name="Sarah Gothard" userId="0e53f415fda5f162" providerId="LiveId" clId="{D3D3287A-98A3-4DE7-BD4A-AA6D592268E3}" dt="2022-03-26T17:50:48.176" v="5" actId="47"/>
        <pc:sldMkLst>
          <pc:docMk/>
          <pc:sldMk cId="3036159640" sldId="267"/>
        </pc:sldMkLst>
      </pc:sldChg>
      <pc:sldChg chg="del">
        <pc:chgData name="Sarah Gothard" userId="0e53f415fda5f162" providerId="LiveId" clId="{D3D3287A-98A3-4DE7-BD4A-AA6D592268E3}" dt="2022-03-26T17:50:48.176" v="5" actId="47"/>
        <pc:sldMkLst>
          <pc:docMk/>
          <pc:sldMk cId="52132796" sldId="268"/>
        </pc:sldMkLst>
      </pc:sldChg>
      <pc:sldChg chg="addSp delSp modSp new mod setBg">
        <pc:chgData name="Sarah Gothard" userId="0e53f415fda5f162" providerId="LiveId" clId="{D3D3287A-98A3-4DE7-BD4A-AA6D592268E3}" dt="2022-03-26T17:57:25.050" v="45" actId="27614"/>
        <pc:sldMkLst>
          <pc:docMk/>
          <pc:sldMk cId="256038817" sldId="268"/>
        </pc:sldMkLst>
        <pc:spChg chg="del">
          <ac:chgData name="Sarah Gothard" userId="0e53f415fda5f162" providerId="LiveId" clId="{D3D3287A-98A3-4DE7-BD4A-AA6D592268E3}" dt="2022-03-26T17:56:41.972" v="43" actId="26606"/>
          <ac:spMkLst>
            <pc:docMk/>
            <pc:sldMk cId="256038817" sldId="268"/>
            <ac:spMk id="2" creationId="{573D0E2B-5581-4226-84D5-F42DA43C093F}"/>
          </ac:spMkLst>
        </pc:spChg>
        <pc:spChg chg="del">
          <ac:chgData name="Sarah Gothard" userId="0e53f415fda5f162" providerId="LiveId" clId="{D3D3287A-98A3-4DE7-BD4A-AA6D592268E3}" dt="2022-03-26T17:56:41.972" v="43" actId="26606"/>
          <ac:spMkLst>
            <pc:docMk/>
            <pc:sldMk cId="256038817" sldId="268"/>
            <ac:spMk id="3" creationId="{154D137A-0B44-4BE3-BC75-84873CA31320}"/>
          </ac:spMkLst>
        </pc:spChg>
        <pc:spChg chg="mod ord">
          <ac:chgData name="Sarah Gothard" userId="0e53f415fda5f162" providerId="LiveId" clId="{D3D3287A-98A3-4DE7-BD4A-AA6D592268E3}" dt="2022-03-26T17:56:41.972" v="43" actId="26606"/>
          <ac:spMkLst>
            <pc:docMk/>
            <pc:sldMk cId="256038817" sldId="268"/>
            <ac:spMk id="4" creationId="{AD72A6BA-BA46-436A-8C58-88C9D2BC08A0}"/>
          </ac:spMkLst>
        </pc:spChg>
        <pc:spChg chg="add">
          <ac:chgData name="Sarah Gothard" userId="0e53f415fda5f162" providerId="LiveId" clId="{D3D3287A-98A3-4DE7-BD4A-AA6D592268E3}" dt="2022-03-26T17:56:41.972" v="43" actId="26606"/>
          <ac:spMkLst>
            <pc:docMk/>
            <pc:sldMk cId="256038817" sldId="268"/>
            <ac:spMk id="11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6:41.972" v="43" actId="26606"/>
          <ac:spMkLst>
            <pc:docMk/>
            <pc:sldMk cId="256038817" sldId="268"/>
            <ac:spMk id="13" creationId="{CB44330D-EA18-4254-AA95-EB49948539B8}"/>
          </ac:spMkLst>
        </pc:spChg>
        <pc:picChg chg="add mod">
          <ac:chgData name="Sarah Gothard" userId="0e53f415fda5f162" providerId="LiveId" clId="{D3D3287A-98A3-4DE7-BD4A-AA6D592268E3}" dt="2022-03-26T17:57:25.050" v="45" actId="27614"/>
          <ac:picMkLst>
            <pc:docMk/>
            <pc:sldMk cId="256038817" sldId="268"/>
            <ac:picMk id="6" creationId="{1C504BEA-E78C-4620-BA50-DE7E8AE6059F}"/>
          </ac:picMkLst>
        </pc:picChg>
      </pc:sldChg>
      <pc:sldChg chg="addSp delSp modSp new mod setBg">
        <pc:chgData name="Sarah Gothard" userId="0e53f415fda5f162" providerId="LiveId" clId="{D3D3287A-98A3-4DE7-BD4A-AA6D592268E3}" dt="2022-03-26T17:57:43.575" v="48" actId="27614"/>
        <pc:sldMkLst>
          <pc:docMk/>
          <pc:sldMk cId="3786605759" sldId="269"/>
        </pc:sldMkLst>
        <pc:spChg chg="del">
          <ac:chgData name="Sarah Gothard" userId="0e53f415fda5f162" providerId="LiveId" clId="{D3D3287A-98A3-4DE7-BD4A-AA6D592268E3}" dt="2022-03-26T17:57:27.893" v="47" actId="26606"/>
          <ac:spMkLst>
            <pc:docMk/>
            <pc:sldMk cId="3786605759" sldId="269"/>
            <ac:spMk id="2" creationId="{748933FC-60CC-4251-A4A3-2E3EFEBD645B}"/>
          </ac:spMkLst>
        </pc:spChg>
        <pc:spChg chg="del">
          <ac:chgData name="Sarah Gothard" userId="0e53f415fda5f162" providerId="LiveId" clId="{D3D3287A-98A3-4DE7-BD4A-AA6D592268E3}" dt="2022-03-26T17:57:27.893" v="47" actId="26606"/>
          <ac:spMkLst>
            <pc:docMk/>
            <pc:sldMk cId="3786605759" sldId="269"/>
            <ac:spMk id="3" creationId="{11A37986-6B75-4289-BE9B-FEB342A33173}"/>
          </ac:spMkLst>
        </pc:spChg>
        <pc:spChg chg="mod ord">
          <ac:chgData name="Sarah Gothard" userId="0e53f415fda5f162" providerId="LiveId" clId="{D3D3287A-98A3-4DE7-BD4A-AA6D592268E3}" dt="2022-03-26T17:57:27.893" v="47" actId="26606"/>
          <ac:spMkLst>
            <pc:docMk/>
            <pc:sldMk cId="3786605759" sldId="269"/>
            <ac:spMk id="4" creationId="{2113A125-A75D-49F9-8B36-ACBEC0A0D778}"/>
          </ac:spMkLst>
        </pc:spChg>
        <pc:spChg chg="add">
          <ac:chgData name="Sarah Gothard" userId="0e53f415fda5f162" providerId="LiveId" clId="{D3D3287A-98A3-4DE7-BD4A-AA6D592268E3}" dt="2022-03-26T17:57:27.893" v="47" actId="26606"/>
          <ac:spMkLst>
            <pc:docMk/>
            <pc:sldMk cId="3786605759" sldId="269"/>
            <ac:spMk id="11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7:27.893" v="47" actId="26606"/>
          <ac:spMkLst>
            <pc:docMk/>
            <pc:sldMk cId="3786605759" sldId="269"/>
            <ac:spMk id="13" creationId="{CB44330D-EA18-4254-AA95-EB49948539B8}"/>
          </ac:spMkLst>
        </pc:spChg>
        <pc:picChg chg="add mod">
          <ac:chgData name="Sarah Gothard" userId="0e53f415fda5f162" providerId="LiveId" clId="{D3D3287A-98A3-4DE7-BD4A-AA6D592268E3}" dt="2022-03-26T17:57:43.575" v="48" actId="27614"/>
          <ac:picMkLst>
            <pc:docMk/>
            <pc:sldMk cId="3786605759" sldId="269"/>
            <ac:picMk id="6" creationId="{656169D1-FDC8-4805-9705-23562D1A1410}"/>
          </ac:picMkLst>
        </pc:picChg>
      </pc:sldChg>
      <pc:sldChg chg="addSp delSp modSp new mod setBg">
        <pc:chgData name="Sarah Gothard" userId="0e53f415fda5f162" providerId="LiveId" clId="{D3D3287A-98A3-4DE7-BD4A-AA6D592268E3}" dt="2022-03-26T17:57:57.282" v="53" actId="27614"/>
        <pc:sldMkLst>
          <pc:docMk/>
          <pc:sldMk cId="1420587669" sldId="270"/>
        </pc:sldMkLst>
        <pc:spChg chg="del">
          <ac:chgData name="Sarah Gothard" userId="0e53f415fda5f162" providerId="LiveId" clId="{D3D3287A-98A3-4DE7-BD4A-AA6D592268E3}" dt="2022-03-26T17:57:46.395" v="51" actId="26606"/>
          <ac:spMkLst>
            <pc:docMk/>
            <pc:sldMk cId="1420587669" sldId="270"/>
            <ac:spMk id="2" creationId="{AEC0DBEC-E81D-4B87-9CC4-91F7E5C85482}"/>
          </ac:spMkLst>
        </pc:spChg>
        <pc:spChg chg="del">
          <ac:chgData name="Sarah Gothard" userId="0e53f415fda5f162" providerId="LiveId" clId="{D3D3287A-98A3-4DE7-BD4A-AA6D592268E3}" dt="2022-03-26T17:57:46.395" v="51" actId="26606"/>
          <ac:spMkLst>
            <pc:docMk/>
            <pc:sldMk cId="1420587669" sldId="270"/>
            <ac:spMk id="3" creationId="{DD982220-CA5A-423B-9541-B567F42F5DAA}"/>
          </ac:spMkLst>
        </pc:spChg>
        <pc:spChg chg="mod ord">
          <ac:chgData name="Sarah Gothard" userId="0e53f415fda5f162" providerId="LiveId" clId="{D3D3287A-98A3-4DE7-BD4A-AA6D592268E3}" dt="2022-03-26T17:57:46.395" v="51" actId="26606"/>
          <ac:spMkLst>
            <pc:docMk/>
            <pc:sldMk cId="1420587669" sldId="270"/>
            <ac:spMk id="4" creationId="{EFFFC610-CB46-4375-A0E5-715EEDB70A2F}"/>
          </ac:spMkLst>
        </pc:spChg>
        <pc:spChg chg="add">
          <ac:chgData name="Sarah Gothard" userId="0e53f415fda5f162" providerId="LiveId" clId="{D3D3287A-98A3-4DE7-BD4A-AA6D592268E3}" dt="2022-03-26T17:57:46.395" v="51" actId="26606"/>
          <ac:spMkLst>
            <pc:docMk/>
            <pc:sldMk cId="1420587669" sldId="270"/>
            <ac:spMk id="11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7:46.395" v="51" actId="26606"/>
          <ac:spMkLst>
            <pc:docMk/>
            <pc:sldMk cId="1420587669" sldId="270"/>
            <ac:spMk id="13" creationId="{CB44330D-EA18-4254-AA95-EB49948539B8}"/>
          </ac:spMkLst>
        </pc:spChg>
        <pc:picChg chg="add mod">
          <ac:chgData name="Sarah Gothard" userId="0e53f415fda5f162" providerId="LiveId" clId="{D3D3287A-98A3-4DE7-BD4A-AA6D592268E3}" dt="2022-03-26T17:57:57.282" v="53" actId="27614"/>
          <ac:picMkLst>
            <pc:docMk/>
            <pc:sldMk cId="1420587669" sldId="270"/>
            <ac:picMk id="6" creationId="{046F2855-4953-4333-9EEE-5D580709D9A4}"/>
          </ac:picMkLst>
        </pc:picChg>
      </pc:sldChg>
      <pc:sldChg chg="addSp delSp modSp new mod setBg">
        <pc:chgData name="Sarah Gothard" userId="0e53f415fda5f162" providerId="LiveId" clId="{D3D3287A-98A3-4DE7-BD4A-AA6D592268E3}" dt="2022-03-26T17:58:11.493" v="56" actId="27614"/>
        <pc:sldMkLst>
          <pc:docMk/>
          <pc:sldMk cId="1077507969" sldId="271"/>
        </pc:sldMkLst>
        <pc:spChg chg="del">
          <ac:chgData name="Sarah Gothard" userId="0e53f415fda5f162" providerId="LiveId" clId="{D3D3287A-98A3-4DE7-BD4A-AA6D592268E3}" dt="2022-03-26T17:58:00.339" v="55" actId="26606"/>
          <ac:spMkLst>
            <pc:docMk/>
            <pc:sldMk cId="1077507969" sldId="271"/>
            <ac:spMk id="2" creationId="{43978E46-8222-43B1-A973-34EE42001CCA}"/>
          </ac:spMkLst>
        </pc:spChg>
        <pc:spChg chg="del">
          <ac:chgData name="Sarah Gothard" userId="0e53f415fda5f162" providerId="LiveId" clId="{D3D3287A-98A3-4DE7-BD4A-AA6D592268E3}" dt="2022-03-26T17:58:00.339" v="55" actId="26606"/>
          <ac:spMkLst>
            <pc:docMk/>
            <pc:sldMk cId="1077507969" sldId="271"/>
            <ac:spMk id="3" creationId="{468C7F32-92BF-4B9E-A331-F4B2B14FEB60}"/>
          </ac:spMkLst>
        </pc:spChg>
        <pc:spChg chg="mod ord">
          <ac:chgData name="Sarah Gothard" userId="0e53f415fda5f162" providerId="LiveId" clId="{D3D3287A-98A3-4DE7-BD4A-AA6D592268E3}" dt="2022-03-26T17:58:00.339" v="55" actId="26606"/>
          <ac:spMkLst>
            <pc:docMk/>
            <pc:sldMk cId="1077507969" sldId="271"/>
            <ac:spMk id="4" creationId="{4A68AF1F-6AD2-42E7-9709-0A861795C580}"/>
          </ac:spMkLst>
        </pc:spChg>
        <pc:spChg chg="add">
          <ac:chgData name="Sarah Gothard" userId="0e53f415fda5f162" providerId="LiveId" clId="{D3D3287A-98A3-4DE7-BD4A-AA6D592268E3}" dt="2022-03-26T17:58:00.339" v="55" actId="26606"/>
          <ac:spMkLst>
            <pc:docMk/>
            <pc:sldMk cId="1077507969" sldId="271"/>
            <ac:spMk id="11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8:00.339" v="55" actId="26606"/>
          <ac:spMkLst>
            <pc:docMk/>
            <pc:sldMk cId="1077507969" sldId="271"/>
            <ac:spMk id="13" creationId="{CB44330D-EA18-4254-AA95-EB49948539B8}"/>
          </ac:spMkLst>
        </pc:spChg>
        <pc:picChg chg="add mod">
          <ac:chgData name="Sarah Gothard" userId="0e53f415fda5f162" providerId="LiveId" clId="{D3D3287A-98A3-4DE7-BD4A-AA6D592268E3}" dt="2022-03-26T17:58:11.493" v="56" actId="27614"/>
          <ac:picMkLst>
            <pc:docMk/>
            <pc:sldMk cId="1077507969" sldId="271"/>
            <ac:picMk id="6" creationId="{0593063C-FFD4-46F4-B072-3AFF871C8B0E}"/>
          </ac:picMkLst>
        </pc:picChg>
      </pc:sldChg>
      <pc:sldChg chg="addSp delSp modSp new mod setBg">
        <pc:chgData name="Sarah Gothard" userId="0e53f415fda5f162" providerId="LiveId" clId="{D3D3287A-98A3-4DE7-BD4A-AA6D592268E3}" dt="2022-03-26T17:58:14.196" v="59" actId="26606"/>
        <pc:sldMkLst>
          <pc:docMk/>
          <pc:sldMk cId="1406913978" sldId="272"/>
        </pc:sldMkLst>
        <pc:spChg chg="del">
          <ac:chgData name="Sarah Gothard" userId="0e53f415fda5f162" providerId="LiveId" clId="{D3D3287A-98A3-4DE7-BD4A-AA6D592268E3}" dt="2022-03-26T17:58:14.196" v="59" actId="26606"/>
          <ac:spMkLst>
            <pc:docMk/>
            <pc:sldMk cId="1406913978" sldId="272"/>
            <ac:spMk id="2" creationId="{7F62EA28-1823-42BA-9643-B094F71A3697}"/>
          </ac:spMkLst>
        </pc:spChg>
        <pc:spChg chg="del">
          <ac:chgData name="Sarah Gothard" userId="0e53f415fda5f162" providerId="LiveId" clId="{D3D3287A-98A3-4DE7-BD4A-AA6D592268E3}" dt="2022-03-26T17:58:14.196" v="59" actId="26606"/>
          <ac:spMkLst>
            <pc:docMk/>
            <pc:sldMk cId="1406913978" sldId="272"/>
            <ac:spMk id="3" creationId="{E3110D98-24B6-4C12-8C36-D302BD591CEB}"/>
          </ac:spMkLst>
        </pc:spChg>
        <pc:spChg chg="mod ord">
          <ac:chgData name="Sarah Gothard" userId="0e53f415fda5f162" providerId="LiveId" clId="{D3D3287A-98A3-4DE7-BD4A-AA6D592268E3}" dt="2022-03-26T17:58:14.196" v="59" actId="26606"/>
          <ac:spMkLst>
            <pc:docMk/>
            <pc:sldMk cId="1406913978" sldId="272"/>
            <ac:spMk id="4" creationId="{532DD0B0-E7B0-48FF-834C-9E9F803EFF52}"/>
          </ac:spMkLst>
        </pc:spChg>
        <pc:spChg chg="add">
          <ac:chgData name="Sarah Gothard" userId="0e53f415fda5f162" providerId="LiveId" clId="{D3D3287A-98A3-4DE7-BD4A-AA6D592268E3}" dt="2022-03-26T17:58:14.196" v="59" actId="26606"/>
          <ac:spMkLst>
            <pc:docMk/>
            <pc:sldMk cId="1406913978" sldId="272"/>
            <ac:spMk id="11" creationId="{32BC26D8-82FB-445E-AA49-62A77D7C1EE0}"/>
          </ac:spMkLst>
        </pc:spChg>
        <pc:spChg chg="add">
          <ac:chgData name="Sarah Gothard" userId="0e53f415fda5f162" providerId="LiveId" clId="{D3D3287A-98A3-4DE7-BD4A-AA6D592268E3}" dt="2022-03-26T17:58:14.196" v="59" actId="26606"/>
          <ac:spMkLst>
            <pc:docMk/>
            <pc:sldMk cId="1406913978" sldId="272"/>
            <ac:spMk id="13" creationId="{CB44330D-EA18-4254-AA95-EB49948539B8}"/>
          </ac:spMkLst>
        </pc:spChg>
        <pc:picChg chg="add mod">
          <ac:chgData name="Sarah Gothard" userId="0e53f415fda5f162" providerId="LiveId" clId="{D3D3287A-98A3-4DE7-BD4A-AA6D592268E3}" dt="2022-03-26T17:58:14.196" v="59" actId="26606"/>
          <ac:picMkLst>
            <pc:docMk/>
            <pc:sldMk cId="1406913978" sldId="272"/>
            <ac:picMk id="6" creationId="{DFE26CC3-9F64-48B7-8969-8AB350A7902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3/26/2022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3/26/2022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3/26/2022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3/26/2022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3/26/2022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3/26/2022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D49EDBA9-51F8-44C0-BBBF-10013AC149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88438"/>
            <a:ext cx="10905066" cy="188112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656169D1-FDC8-4805-9705-23562D1A14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52346"/>
            <a:ext cx="10905066" cy="33533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13A125-A75D-49F9-8B36-ACBEC0A0D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86605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46F2855-4953-4333-9EEE-5D580709D9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25084"/>
            <a:ext cx="10905066" cy="34078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FFC610-CB46-4375-A0E5-715EEDB70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20587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593063C-FFD4-46F4-B072-3AFF871C8B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68AF1F-6AD2-42E7-9709-0A861795C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77507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FE26CC3-9F64-48B7-8969-8AB350A79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97821"/>
            <a:ext cx="10905066" cy="34623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2DD0B0-E7B0-48FF-834C-9E9F803EF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06913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5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3B74989A-E868-452F-8187-81D4227B13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56927"/>
            <a:ext cx="10905066" cy="354414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A94871A-982E-4EED-9BCA-FD6A39A3DD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02402"/>
            <a:ext cx="10905066" cy="36531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9B0C43-A615-47A2-B32C-EA750D6DD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815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Content Placeholder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F44BAE90-0CF0-48CE-AC57-2EC325A38A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06872"/>
            <a:ext cx="10905066" cy="32442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B5758E-BDED-4448-B4B5-B10F5DB91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7262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E7B10EB-112C-4798-BA4D-9C8958A166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56927"/>
            <a:ext cx="10905066" cy="35441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001590-1FFC-49C8-A796-C543E661F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41570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422C74B-4BF1-4F5C-94C2-8CDB8E9ADB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52346"/>
            <a:ext cx="10905066" cy="33533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D82338-9393-49A5-A9FE-D5D3E77AA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1796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E5AD3F6-093D-400F-8B12-B3CDD0C725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38715"/>
            <a:ext cx="10905066" cy="338057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8E4014-0940-4FDB-9D63-B03A26EDC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3901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C9C40EA-3060-46CA-AC60-7F446C8475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97821"/>
            <a:ext cx="10905066" cy="34623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4502A3-9E80-4035-94A0-16FDA0209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4583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C504BEA-E78C-4620-BA50-DE7E8AE605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84190"/>
            <a:ext cx="10905066" cy="34896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72A6BA-BA46-436A-8C58-88C9D2BC0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6038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7</cp:revision>
  <dcterms:created xsi:type="dcterms:W3CDTF">2020-12-27T20:40:58Z</dcterms:created>
  <dcterms:modified xsi:type="dcterms:W3CDTF">2022-03-26T17:58:18Z</dcterms:modified>
</cp:coreProperties>
</file>