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61" r:id="rId3"/>
    <p:sldId id="264" r:id="rId4"/>
    <p:sldId id="265" r:id="rId5"/>
    <p:sldId id="266" r:id="rId6"/>
    <p:sldId id="267" r:id="rId7"/>
    <p:sldId id="268" r:id="rId8"/>
    <p:sldId id="269" r:id="rId9"/>
    <p:sldId id="27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34" autoAdjust="0"/>
    <p:restoredTop sz="94660"/>
  </p:normalViewPr>
  <p:slideViewPr>
    <p:cSldViewPr snapToGrid="0">
      <p:cViewPr varScale="1">
        <p:scale>
          <a:sx n="70" d="100"/>
          <a:sy n="70" d="100"/>
        </p:scale>
        <p:origin x="54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0A7F7E-3E35-4584-8ACC-07E016FD1C66}" type="datetimeFigureOut">
              <a:rPr lang="en-US" smtClean="0"/>
              <a:t>10/28/2023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384B2A-4DB2-4667-8E88-08E1FD032096}" type="slidenum">
              <a:rPr lang="en-US" smtClean="0"/>
              <a:t>‹#›</a:t>
            </a:fld>
            <a:endParaRPr lang="en-US" dirty="0"/>
          </a:p>
        </p:txBody>
      </p:sp>
    </p:spTree>
    <p:extLst>
      <p:ext uri="{BB962C8B-B14F-4D97-AF65-F5344CB8AC3E}">
        <p14:creationId xmlns:p14="http://schemas.microsoft.com/office/powerpoint/2010/main" val="27057245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a:p>
            <a:endParaRPr lang="en-US" dirty="0"/>
          </a:p>
        </p:txBody>
      </p:sp>
      <p:sp>
        <p:nvSpPr>
          <p:cNvPr id="4" name="Slide Number Placeholder 3"/>
          <p:cNvSpPr>
            <a:spLocks noGrp="1"/>
          </p:cNvSpPr>
          <p:nvPr>
            <p:ph type="sldNum" sz="quarter" idx="5"/>
          </p:nvPr>
        </p:nvSpPr>
        <p:spPr/>
        <p:txBody>
          <a:bodyPr/>
          <a:lstStyle/>
          <a:p>
            <a:fld id="{B6384B2A-4DB2-4667-8E88-08E1FD032096}" type="slidenum">
              <a:rPr lang="en-US" smtClean="0"/>
              <a:t>1</a:t>
            </a:fld>
            <a:endParaRPr lang="en-US" dirty="0"/>
          </a:p>
        </p:txBody>
      </p:sp>
    </p:spTree>
    <p:extLst>
      <p:ext uri="{BB962C8B-B14F-4D97-AF65-F5344CB8AC3E}">
        <p14:creationId xmlns:p14="http://schemas.microsoft.com/office/powerpoint/2010/main" val="1202008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E6D62-C8B2-459E-B92C-3154CE37238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E92798-2E4D-4E96-8E1A-8116DAA1AE9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48802C-8456-4047-A191-008CC47428C9}"/>
              </a:ext>
            </a:extLst>
          </p:cNvPr>
          <p:cNvSpPr>
            <a:spLocks noGrp="1"/>
          </p:cNvSpPr>
          <p:nvPr>
            <p:ph type="dt" sz="half" idx="10"/>
          </p:nvPr>
        </p:nvSpPr>
        <p:spPr/>
        <p:txBody>
          <a:bodyPr/>
          <a:lstStyle/>
          <a:p>
            <a:fld id="{1A616AFC-DA17-4CBA-8358-E2913A9ECA1B}" type="datetime1">
              <a:rPr lang="en-US" smtClean="0"/>
              <a:t>10/28/2023</a:t>
            </a:fld>
            <a:endParaRPr lang="en-US" dirty="0"/>
          </a:p>
        </p:txBody>
      </p:sp>
      <p:sp>
        <p:nvSpPr>
          <p:cNvPr id="5" name="Footer Placeholder 4">
            <a:extLst>
              <a:ext uri="{FF2B5EF4-FFF2-40B4-BE49-F238E27FC236}">
                <a16:creationId xmlns:a16="http://schemas.microsoft.com/office/drawing/2014/main" id="{6FDACAE3-C0D2-47B3-AF5B-2AEC76CEAB59}"/>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6" name="Slide Number Placeholder 5">
            <a:extLst>
              <a:ext uri="{FF2B5EF4-FFF2-40B4-BE49-F238E27FC236}">
                <a16:creationId xmlns:a16="http://schemas.microsoft.com/office/drawing/2014/main" id="{B586BCB8-3ECF-4383-A6D0-F3E8E6A470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844650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CFBE4D-4783-473A-85F3-7496C3C5F87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549638-F527-4DC8-8822-8E0796ECC3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05C6C3-0914-4A1D-959A-57F8E3BF7C83}"/>
              </a:ext>
            </a:extLst>
          </p:cNvPr>
          <p:cNvSpPr>
            <a:spLocks noGrp="1"/>
          </p:cNvSpPr>
          <p:nvPr>
            <p:ph type="dt" sz="half" idx="10"/>
          </p:nvPr>
        </p:nvSpPr>
        <p:spPr/>
        <p:txBody>
          <a:bodyPr/>
          <a:lstStyle/>
          <a:p>
            <a:fld id="{785102BB-3761-4FC3-A908-5A34E7B76E4A}" type="datetime1">
              <a:rPr lang="en-US" smtClean="0"/>
              <a:t>10/28/2023</a:t>
            </a:fld>
            <a:endParaRPr lang="en-US" dirty="0"/>
          </a:p>
        </p:txBody>
      </p:sp>
      <p:sp>
        <p:nvSpPr>
          <p:cNvPr id="5" name="Footer Placeholder 4">
            <a:extLst>
              <a:ext uri="{FF2B5EF4-FFF2-40B4-BE49-F238E27FC236}">
                <a16:creationId xmlns:a16="http://schemas.microsoft.com/office/drawing/2014/main" id="{8CDE625E-633A-4B2E-9A36-99342A5F854D}"/>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6" name="Slide Number Placeholder 5">
            <a:extLst>
              <a:ext uri="{FF2B5EF4-FFF2-40B4-BE49-F238E27FC236}">
                <a16:creationId xmlns:a16="http://schemas.microsoft.com/office/drawing/2014/main" id="{32DA7D38-D51E-45D0-A19C-2F0B3196B350}"/>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011106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D26EDF-88E3-4CBC-9F46-2180CA80DED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F8DA41-86ED-43AA-9024-ED4273CAFC9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475F70-DC7A-4C24-BB15-F0E06C65D62E}"/>
              </a:ext>
            </a:extLst>
          </p:cNvPr>
          <p:cNvSpPr>
            <a:spLocks noGrp="1"/>
          </p:cNvSpPr>
          <p:nvPr>
            <p:ph type="dt" sz="half" idx="10"/>
          </p:nvPr>
        </p:nvSpPr>
        <p:spPr/>
        <p:txBody>
          <a:bodyPr/>
          <a:lstStyle/>
          <a:p>
            <a:fld id="{A0D5B830-7E7F-429B-A0AF-56E1692C49D1}" type="datetime1">
              <a:rPr lang="en-US" smtClean="0"/>
              <a:t>10/28/2023</a:t>
            </a:fld>
            <a:endParaRPr lang="en-US" dirty="0"/>
          </a:p>
        </p:txBody>
      </p:sp>
      <p:sp>
        <p:nvSpPr>
          <p:cNvPr id="5" name="Footer Placeholder 4">
            <a:extLst>
              <a:ext uri="{FF2B5EF4-FFF2-40B4-BE49-F238E27FC236}">
                <a16:creationId xmlns:a16="http://schemas.microsoft.com/office/drawing/2014/main" id="{7DEF43FF-0865-4CDB-9490-350D34A574ED}"/>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6" name="Slide Number Placeholder 5">
            <a:extLst>
              <a:ext uri="{FF2B5EF4-FFF2-40B4-BE49-F238E27FC236}">
                <a16:creationId xmlns:a16="http://schemas.microsoft.com/office/drawing/2014/main" id="{1943320C-1077-4664-ABCB-7D25D97CF3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6085695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3D12E-2847-41A2-9D21-3773155790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7586FB-4064-4432-B8EA-34C7305518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D7810-B463-48CD-A259-51455977DB7A}"/>
              </a:ext>
            </a:extLst>
          </p:cNvPr>
          <p:cNvSpPr>
            <a:spLocks noGrp="1"/>
          </p:cNvSpPr>
          <p:nvPr>
            <p:ph type="dt" sz="half" idx="10"/>
          </p:nvPr>
        </p:nvSpPr>
        <p:spPr/>
        <p:txBody>
          <a:bodyPr/>
          <a:lstStyle/>
          <a:p>
            <a:fld id="{58E49372-5776-4062-AC65-E71F7E126B4A}" type="datetime1">
              <a:rPr lang="en-US" smtClean="0"/>
              <a:t>10/28/2023</a:t>
            </a:fld>
            <a:endParaRPr lang="en-US" dirty="0"/>
          </a:p>
        </p:txBody>
      </p:sp>
      <p:sp>
        <p:nvSpPr>
          <p:cNvPr id="5" name="Footer Placeholder 4">
            <a:extLst>
              <a:ext uri="{FF2B5EF4-FFF2-40B4-BE49-F238E27FC236}">
                <a16:creationId xmlns:a16="http://schemas.microsoft.com/office/drawing/2014/main" id="{9388510C-5413-42DF-8C2A-71168206C5AD}"/>
              </a:ext>
            </a:extLst>
          </p:cNvPr>
          <p:cNvSpPr>
            <a:spLocks noGrp="1"/>
          </p:cNvSpPr>
          <p:nvPr>
            <p:ph type="ftr" sz="quarter" idx="11"/>
          </p:nvPr>
        </p:nvSpPr>
        <p:spPr>
          <a:xfrm>
            <a:off x="4038600" y="6441020"/>
            <a:ext cx="4114800" cy="365125"/>
          </a:xfrm>
        </p:spPr>
        <p:txBody>
          <a:bodyPr/>
          <a:lstStyle/>
          <a:p>
            <a:r>
              <a:rPr lang="en-US"/>
              <a:t>©2019 Cornerstone Baptist Church. Freely reproduce and distribute but do not sell for profit.</a:t>
            </a:r>
            <a:endParaRPr lang="en-US" dirty="0"/>
          </a:p>
        </p:txBody>
      </p:sp>
      <p:sp>
        <p:nvSpPr>
          <p:cNvPr id="6" name="Slide Number Placeholder 5">
            <a:extLst>
              <a:ext uri="{FF2B5EF4-FFF2-40B4-BE49-F238E27FC236}">
                <a16:creationId xmlns:a16="http://schemas.microsoft.com/office/drawing/2014/main" id="{1BE19DF3-B314-4A18-99CD-BB081D90664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3714910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366FF-2A6A-4F0F-8C4B-C30608E253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D583830-7008-461D-8ADE-0423FFA5689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7045208-6FF2-438A-A108-010F0B4F44DB}"/>
              </a:ext>
            </a:extLst>
          </p:cNvPr>
          <p:cNvSpPr>
            <a:spLocks noGrp="1"/>
          </p:cNvSpPr>
          <p:nvPr>
            <p:ph type="dt" sz="half" idx="10"/>
          </p:nvPr>
        </p:nvSpPr>
        <p:spPr/>
        <p:txBody>
          <a:bodyPr/>
          <a:lstStyle/>
          <a:p>
            <a:fld id="{C8E9967E-8205-489A-A177-994B717A5A1F}" type="datetime1">
              <a:rPr lang="en-US" smtClean="0"/>
              <a:t>10/28/2023</a:t>
            </a:fld>
            <a:endParaRPr lang="en-US" dirty="0"/>
          </a:p>
        </p:txBody>
      </p:sp>
      <p:sp>
        <p:nvSpPr>
          <p:cNvPr id="5" name="Footer Placeholder 4">
            <a:extLst>
              <a:ext uri="{FF2B5EF4-FFF2-40B4-BE49-F238E27FC236}">
                <a16:creationId xmlns:a16="http://schemas.microsoft.com/office/drawing/2014/main" id="{CFDF6A63-4FBB-4427-8DF6-7E3D3BBE640C}"/>
              </a:ext>
            </a:extLst>
          </p:cNvPr>
          <p:cNvSpPr>
            <a:spLocks noGrp="1"/>
          </p:cNvSpPr>
          <p:nvPr>
            <p:ph type="ftr" sz="quarter" idx="11"/>
          </p:nvPr>
        </p:nvSpPr>
        <p:spPr>
          <a:xfrm>
            <a:off x="4038600" y="6491816"/>
            <a:ext cx="4114800" cy="365125"/>
          </a:xfrm>
        </p:spPr>
        <p:txBody>
          <a:bodyPr/>
          <a:lstStyle/>
          <a:p>
            <a:r>
              <a:rPr lang="en-US"/>
              <a:t>©2019 Cornerstone Baptist Church. Freely reproduce and distribute but do not sell for profit.</a:t>
            </a:r>
            <a:endParaRPr lang="en-US" dirty="0"/>
          </a:p>
        </p:txBody>
      </p:sp>
      <p:sp>
        <p:nvSpPr>
          <p:cNvPr id="6" name="Slide Number Placeholder 5">
            <a:extLst>
              <a:ext uri="{FF2B5EF4-FFF2-40B4-BE49-F238E27FC236}">
                <a16:creationId xmlns:a16="http://schemas.microsoft.com/office/drawing/2014/main" id="{3C5DACBC-23DE-49E9-995F-67C40E2EE70D}"/>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63064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2BF1F-49E2-4073-B7C6-B05E615B71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075DA8E-3C93-432C-B9DA-2C9A04F2BA7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E717AB7-4872-4030-8997-B58A88A3D8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4489B9-35EF-4F5D-98ED-CBADE96FBA46}"/>
              </a:ext>
            </a:extLst>
          </p:cNvPr>
          <p:cNvSpPr>
            <a:spLocks noGrp="1"/>
          </p:cNvSpPr>
          <p:nvPr>
            <p:ph type="dt" sz="half" idx="10"/>
          </p:nvPr>
        </p:nvSpPr>
        <p:spPr/>
        <p:txBody>
          <a:bodyPr/>
          <a:lstStyle/>
          <a:p>
            <a:fld id="{324F6970-8088-41CB-89B3-3A3F665637F3}" type="datetime1">
              <a:rPr lang="en-US" smtClean="0"/>
              <a:t>10/28/2023</a:t>
            </a:fld>
            <a:endParaRPr lang="en-US" dirty="0"/>
          </a:p>
        </p:txBody>
      </p:sp>
      <p:sp>
        <p:nvSpPr>
          <p:cNvPr id="6" name="Footer Placeholder 5">
            <a:extLst>
              <a:ext uri="{FF2B5EF4-FFF2-40B4-BE49-F238E27FC236}">
                <a16:creationId xmlns:a16="http://schemas.microsoft.com/office/drawing/2014/main" id="{C4018DF6-FEC0-46C3-9E8E-9DB000A31C5E}"/>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7" name="Slide Number Placeholder 6">
            <a:extLst>
              <a:ext uri="{FF2B5EF4-FFF2-40B4-BE49-F238E27FC236}">
                <a16:creationId xmlns:a16="http://schemas.microsoft.com/office/drawing/2014/main" id="{B7A1760A-1F11-4439-A07C-4CDE313C09FE}"/>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304358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AA3D7-1C65-4D03-8388-E29AEB40138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19C93E-85BB-42B4-A210-3425FE29AF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9AACA51-711A-4B3D-A3F2-B761782E4F0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98420F2-C661-42AF-B6FC-41E891BED2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8D47C70-11AE-48C2-A507-10546861153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B9254BB-FAAE-442F-ACD7-467DCE5985C5}"/>
              </a:ext>
            </a:extLst>
          </p:cNvPr>
          <p:cNvSpPr>
            <a:spLocks noGrp="1"/>
          </p:cNvSpPr>
          <p:nvPr>
            <p:ph type="dt" sz="half" idx="10"/>
          </p:nvPr>
        </p:nvSpPr>
        <p:spPr/>
        <p:txBody>
          <a:bodyPr/>
          <a:lstStyle/>
          <a:p>
            <a:fld id="{9CF7524B-F587-4553-A299-74C4EF7FBDAF}" type="datetime1">
              <a:rPr lang="en-US" smtClean="0"/>
              <a:t>10/28/2023</a:t>
            </a:fld>
            <a:endParaRPr lang="en-US" dirty="0"/>
          </a:p>
        </p:txBody>
      </p:sp>
      <p:sp>
        <p:nvSpPr>
          <p:cNvPr id="8" name="Footer Placeholder 7">
            <a:extLst>
              <a:ext uri="{FF2B5EF4-FFF2-40B4-BE49-F238E27FC236}">
                <a16:creationId xmlns:a16="http://schemas.microsoft.com/office/drawing/2014/main" id="{17664575-6C40-48B2-8460-8712B7389200}"/>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9" name="Slide Number Placeholder 8">
            <a:extLst>
              <a:ext uri="{FF2B5EF4-FFF2-40B4-BE49-F238E27FC236}">
                <a16:creationId xmlns:a16="http://schemas.microsoft.com/office/drawing/2014/main" id="{3C611DED-D689-4FAF-A5EC-23384A08CBB3}"/>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6174753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7E909-5608-4390-AF20-299C682F113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4D466-678C-43BC-B89B-57AD17613D01}"/>
              </a:ext>
            </a:extLst>
          </p:cNvPr>
          <p:cNvSpPr>
            <a:spLocks noGrp="1"/>
          </p:cNvSpPr>
          <p:nvPr>
            <p:ph type="dt" sz="half" idx="10"/>
          </p:nvPr>
        </p:nvSpPr>
        <p:spPr/>
        <p:txBody>
          <a:bodyPr/>
          <a:lstStyle/>
          <a:p>
            <a:fld id="{9C78E6B4-8396-4D95-8209-6F8B5FF0C9C2}" type="datetime1">
              <a:rPr lang="en-US" smtClean="0"/>
              <a:t>10/28/2023</a:t>
            </a:fld>
            <a:endParaRPr lang="en-US" dirty="0"/>
          </a:p>
        </p:txBody>
      </p:sp>
      <p:sp>
        <p:nvSpPr>
          <p:cNvPr id="4" name="Footer Placeholder 3">
            <a:extLst>
              <a:ext uri="{FF2B5EF4-FFF2-40B4-BE49-F238E27FC236}">
                <a16:creationId xmlns:a16="http://schemas.microsoft.com/office/drawing/2014/main" id="{3B25B212-7F07-46B1-925A-16DA64A59EAC}"/>
              </a:ext>
            </a:extLst>
          </p:cNvPr>
          <p:cNvSpPr>
            <a:spLocks noGrp="1"/>
          </p:cNvSpPr>
          <p:nvPr>
            <p:ph type="ftr" sz="quarter" idx="11"/>
          </p:nvPr>
        </p:nvSpPr>
        <p:spPr>
          <a:xfrm>
            <a:off x="4038600" y="6474885"/>
            <a:ext cx="4114800" cy="365125"/>
          </a:xfrm>
        </p:spPr>
        <p:txBody>
          <a:bodyPr/>
          <a:lstStyle/>
          <a:p>
            <a:r>
              <a:rPr lang="en-US" dirty="0"/>
              <a:t>©2019 Cornerstone Baptist Church. Freely reproduce and distribute but do not sell for profit.</a:t>
            </a:r>
          </a:p>
        </p:txBody>
      </p:sp>
      <p:sp>
        <p:nvSpPr>
          <p:cNvPr id="5" name="Slide Number Placeholder 4">
            <a:extLst>
              <a:ext uri="{FF2B5EF4-FFF2-40B4-BE49-F238E27FC236}">
                <a16:creationId xmlns:a16="http://schemas.microsoft.com/office/drawing/2014/main" id="{37875088-8DD7-43C1-AA5C-13353C7E5AF4}"/>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40402921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702AAC-7655-4DEB-AAF7-0AB2E13B24C8}"/>
              </a:ext>
            </a:extLst>
          </p:cNvPr>
          <p:cNvSpPr>
            <a:spLocks noGrp="1"/>
          </p:cNvSpPr>
          <p:nvPr>
            <p:ph type="dt" sz="half" idx="10"/>
          </p:nvPr>
        </p:nvSpPr>
        <p:spPr/>
        <p:txBody>
          <a:bodyPr/>
          <a:lstStyle/>
          <a:p>
            <a:fld id="{A65B3FB7-1C2C-4AE0-A18F-77A43B38BA7D}" type="datetime1">
              <a:rPr lang="en-US" smtClean="0"/>
              <a:t>10/28/2023</a:t>
            </a:fld>
            <a:endParaRPr lang="en-US" dirty="0"/>
          </a:p>
        </p:txBody>
      </p:sp>
      <p:sp>
        <p:nvSpPr>
          <p:cNvPr id="3" name="Footer Placeholder 2">
            <a:extLst>
              <a:ext uri="{FF2B5EF4-FFF2-40B4-BE49-F238E27FC236}">
                <a16:creationId xmlns:a16="http://schemas.microsoft.com/office/drawing/2014/main" id="{5EAE79A4-DD70-404F-B99C-B862E4A40F23}"/>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4" name="Slide Number Placeholder 3">
            <a:extLst>
              <a:ext uri="{FF2B5EF4-FFF2-40B4-BE49-F238E27FC236}">
                <a16:creationId xmlns:a16="http://schemas.microsoft.com/office/drawing/2014/main" id="{4CC032F5-70C7-4C25-BBF4-3850A7B0800C}"/>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187952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4C67D-CA0E-4B5B-948E-FBC924959D7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3B4B0B-1ABB-432C-AEFC-E3B3E1B91D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E278A6D-E09B-47AB-9FFB-862E7ABE69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ED34D7-5344-41C5-B72F-67ED4441068B}"/>
              </a:ext>
            </a:extLst>
          </p:cNvPr>
          <p:cNvSpPr>
            <a:spLocks noGrp="1"/>
          </p:cNvSpPr>
          <p:nvPr>
            <p:ph type="dt" sz="half" idx="10"/>
          </p:nvPr>
        </p:nvSpPr>
        <p:spPr/>
        <p:txBody>
          <a:bodyPr/>
          <a:lstStyle/>
          <a:p>
            <a:fld id="{1FE61BC0-EE68-477C-9774-AFDEAB073A7A}" type="datetime1">
              <a:rPr lang="en-US" smtClean="0"/>
              <a:t>10/28/2023</a:t>
            </a:fld>
            <a:endParaRPr lang="en-US" dirty="0"/>
          </a:p>
        </p:txBody>
      </p:sp>
      <p:sp>
        <p:nvSpPr>
          <p:cNvPr id="6" name="Footer Placeholder 5">
            <a:extLst>
              <a:ext uri="{FF2B5EF4-FFF2-40B4-BE49-F238E27FC236}">
                <a16:creationId xmlns:a16="http://schemas.microsoft.com/office/drawing/2014/main" id="{A9562FBB-E28D-42CD-B4A7-3B544F599829}"/>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7" name="Slide Number Placeholder 6">
            <a:extLst>
              <a:ext uri="{FF2B5EF4-FFF2-40B4-BE49-F238E27FC236}">
                <a16:creationId xmlns:a16="http://schemas.microsoft.com/office/drawing/2014/main" id="{F9F02530-55EC-4D57-86FC-9568C6339108}"/>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39125556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5663-8C2D-4085-8FDD-5662143F111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F633EA-A9D8-4FB6-9D1E-BE8D4C5AF85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17D1D2BF-B960-46AC-A48E-8EDB76C330A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8497C9-9A5C-4A19-A27A-05687C51E911}"/>
              </a:ext>
            </a:extLst>
          </p:cNvPr>
          <p:cNvSpPr>
            <a:spLocks noGrp="1"/>
          </p:cNvSpPr>
          <p:nvPr>
            <p:ph type="dt" sz="half" idx="10"/>
          </p:nvPr>
        </p:nvSpPr>
        <p:spPr/>
        <p:txBody>
          <a:bodyPr/>
          <a:lstStyle/>
          <a:p>
            <a:fld id="{F96C6F70-8DD7-44F0-A9D6-2A2457D6A775}" type="datetime1">
              <a:rPr lang="en-US" smtClean="0"/>
              <a:t>10/28/2023</a:t>
            </a:fld>
            <a:endParaRPr lang="en-US" dirty="0"/>
          </a:p>
        </p:txBody>
      </p:sp>
      <p:sp>
        <p:nvSpPr>
          <p:cNvPr id="6" name="Footer Placeholder 5">
            <a:extLst>
              <a:ext uri="{FF2B5EF4-FFF2-40B4-BE49-F238E27FC236}">
                <a16:creationId xmlns:a16="http://schemas.microsoft.com/office/drawing/2014/main" id="{4B1EA8B0-580F-43D4-A831-0CF1BB5F552C}"/>
              </a:ext>
            </a:extLst>
          </p:cNvPr>
          <p:cNvSpPr>
            <a:spLocks noGrp="1"/>
          </p:cNvSpPr>
          <p:nvPr>
            <p:ph type="ftr" sz="quarter" idx="11"/>
          </p:nvPr>
        </p:nvSpPr>
        <p:spPr/>
        <p:txBody>
          <a:bodyPr/>
          <a:lstStyle/>
          <a:p>
            <a:r>
              <a:rPr lang="en-US"/>
              <a:t>©2019 Cornerstone Baptist Church. Freely reproduce and distribute but do not sell for profit.</a:t>
            </a:r>
            <a:endParaRPr lang="en-US" dirty="0"/>
          </a:p>
        </p:txBody>
      </p:sp>
      <p:sp>
        <p:nvSpPr>
          <p:cNvPr id="7" name="Slide Number Placeholder 6">
            <a:extLst>
              <a:ext uri="{FF2B5EF4-FFF2-40B4-BE49-F238E27FC236}">
                <a16:creationId xmlns:a16="http://schemas.microsoft.com/office/drawing/2014/main" id="{0062B626-2F17-4761-9682-00864F05B27A}"/>
              </a:ext>
            </a:extLst>
          </p:cNvPr>
          <p:cNvSpPr>
            <a:spLocks noGrp="1"/>
          </p:cNvSpPr>
          <p:nvPr>
            <p:ph type="sldNum" sz="quarter" idx="12"/>
          </p:nvPr>
        </p:nvSpPr>
        <p:spPr/>
        <p:txBody>
          <a:bodyPr/>
          <a:lstStyle/>
          <a:p>
            <a:fld id="{9CE395CF-A685-4B99-81FF-2427CB05D3EF}" type="slidenum">
              <a:rPr lang="en-US" smtClean="0"/>
              <a:t>‹#›</a:t>
            </a:fld>
            <a:endParaRPr lang="en-US" dirty="0"/>
          </a:p>
        </p:txBody>
      </p:sp>
    </p:spTree>
    <p:extLst>
      <p:ext uri="{BB962C8B-B14F-4D97-AF65-F5344CB8AC3E}">
        <p14:creationId xmlns:p14="http://schemas.microsoft.com/office/powerpoint/2010/main" val="28545052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D93D115-4A8E-4FE6-AB14-294B65AD7E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B10C1-4DEB-4AE4-9241-0AF840DC93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B31172-7673-493E-817C-898A8A6874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934A7B-17F9-449A-A1A8-E9896FD598FA}" type="datetime1">
              <a:rPr lang="en-US" smtClean="0"/>
              <a:t>10/28/2023</a:t>
            </a:fld>
            <a:endParaRPr lang="en-US" dirty="0"/>
          </a:p>
        </p:txBody>
      </p:sp>
      <p:sp>
        <p:nvSpPr>
          <p:cNvPr id="5" name="Footer Placeholder 4">
            <a:extLst>
              <a:ext uri="{FF2B5EF4-FFF2-40B4-BE49-F238E27FC236}">
                <a16:creationId xmlns:a16="http://schemas.microsoft.com/office/drawing/2014/main" id="{D7B01D31-E52A-4033-82E2-D7A71AADBA5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©2019 Cornerstone Baptist Church. Freely reproduce and distribute but do not sell for profit.</a:t>
            </a:r>
            <a:endParaRPr lang="en-US" dirty="0"/>
          </a:p>
        </p:txBody>
      </p:sp>
      <p:sp>
        <p:nvSpPr>
          <p:cNvPr id="6" name="Slide Number Placeholder 5">
            <a:extLst>
              <a:ext uri="{FF2B5EF4-FFF2-40B4-BE49-F238E27FC236}">
                <a16:creationId xmlns:a16="http://schemas.microsoft.com/office/drawing/2014/main" id="{723FD705-72FC-46DA-A4EB-C81AD80D9CD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E395CF-A685-4B99-81FF-2427CB05D3EF}" type="slidenum">
              <a:rPr lang="en-US" smtClean="0"/>
              <a:t>‹#›</a:t>
            </a:fld>
            <a:endParaRPr lang="en-US" dirty="0"/>
          </a:p>
        </p:txBody>
      </p:sp>
    </p:spTree>
    <p:extLst>
      <p:ext uri="{BB962C8B-B14F-4D97-AF65-F5344CB8AC3E}">
        <p14:creationId xmlns:p14="http://schemas.microsoft.com/office/powerpoint/2010/main" val="31549412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 name="Rectangle 121">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4" name="Rectangle 123">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black background with a black square&#10;&#10;Description automatically generated with medium confidence">
            <a:extLst>
              <a:ext uri="{FF2B5EF4-FFF2-40B4-BE49-F238E27FC236}">
                <a16:creationId xmlns:a16="http://schemas.microsoft.com/office/drawing/2014/main" id="{1397DDBF-3801-319E-B755-F232134F6841}"/>
              </a:ext>
            </a:extLst>
          </p:cNvPr>
          <p:cNvPicPr>
            <a:picLocks noChangeAspect="1"/>
          </p:cNvPicPr>
          <p:nvPr/>
        </p:nvPicPr>
        <p:blipFill>
          <a:blip r:embed="rId3"/>
          <a:stretch>
            <a:fillRect/>
          </a:stretch>
        </p:blipFill>
        <p:spPr>
          <a:xfrm>
            <a:off x="643467" y="2611120"/>
            <a:ext cx="10905066" cy="1635760"/>
          </a:xfrm>
          <a:prstGeom prst="rect">
            <a:avLst/>
          </a:prstGeom>
        </p:spPr>
      </p:pic>
      <p:sp>
        <p:nvSpPr>
          <p:cNvPr id="6" name="Footer Placeholder 5">
            <a:extLst>
              <a:ext uri="{FF2B5EF4-FFF2-40B4-BE49-F238E27FC236}">
                <a16:creationId xmlns:a16="http://schemas.microsoft.com/office/drawing/2014/main" id="{F0967F4C-154C-44A0-9C42-61157902A035}"/>
              </a:ext>
            </a:extLst>
          </p:cNvPr>
          <p:cNvSpPr>
            <a:spLocks noGrp="1"/>
          </p:cNvSpPr>
          <p:nvPr>
            <p:ph type="ftr" sz="quarter" idx="11"/>
          </p:nvPr>
        </p:nvSpPr>
        <p:spPr>
          <a:xfrm>
            <a:off x="4038600" y="6420358"/>
            <a:ext cx="4114800" cy="365125"/>
          </a:xfrm>
        </p:spPr>
        <p:txBody>
          <a:bodyPr vert="horz" lIns="91440" tIns="45720" rIns="91440" bIns="45720" rtlCol="0" anchor="ctr">
            <a:normAutofit fontScale="92500" lnSpcReduction="20000"/>
          </a:bodyPr>
          <a:lstStyle/>
          <a:p>
            <a:pPr>
              <a:spcAft>
                <a:spcPts val="600"/>
              </a:spcAft>
            </a:pPr>
            <a:r>
              <a:rPr lang="en-US" kern="120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4119332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7E356CA9-F9C4-FEA3-B29E-E0E7BD76610A}"/>
              </a:ext>
            </a:extLst>
          </p:cNvPr>
          <p:cNvPicPr>
            <a:picLocks noChangeAspect="1"/>
          </p:cNvPicPr>
          <p:nvPr/>
        </p:nvPicPr>
        <p:blipFill>
          <a:blip r:embed="rId2"/>
          <a:stretch>
            <a:fillRect/>
          </a:stretch>
        </p:blipFill>
        <p:spPr>
          <a:xfrm>
            <a:off x="660815" y="643467"/>
            <a:ext cx="10870370" cy="5571066"/>
          </a:xfrm>
          <a:prstGeom prst="rect">
            <a:avLst/>
          </a:prstGeom>
        </p:spPr>
      </p:pic>
      <p:sp>
        <p:nvSpPr>
          <p:cNvPr id="6" name="Footer Placeholder 5">
            <a:extLst>
              <a:ext uri="{FF2B5EF4-FFF2-40B4-BE49-F238E27FC236}">
                <a16:creationId xmlns:a16="http://schemas.microsoft.com/office/drawing/2014/main" id="{968A1BD1-AC86-463F-97D0-B384C23BCD3E}"/>
              </a:ext>
            </a:extLst>
          </p:cNvPr>
          <p:cNvSpPr>
            <a:spLocks noGrp="1"/>
          </p:cNvSpPr>
          <p:nvPr>
            <p:ph type="ftr" sz="quarter" idx="11"/>
          </p:nvPr>
        </p:nvSpPr>
        <p:spPr>
          <a:xfrm>
            <a:off x="4038600" y="6481762"/>
            <a:ext cx="4114800" cy="365125"/>
          </a:xfrm>
        </p:spPr>
        <p:txBody>
          <a:bodyPr vert="horz" lIns="91440" tIns="45720" rIns="91440" bIns="45720" rtlCol="0" anchor="ctr">
            <a:normAutofit/>
          </a:bodyPr>
          <a:lstStyle/>
          <a:p>
            <a:pPr>
              <a:lnSpc>
                <a:spcPct val="90000"/>
              </a:lnSpc>
              <a:spcAft>
                <a:spcPts val="600"/>
              </a:spcAft>
            </a:pPr>
            <a:r>
              <a:rPr lang="en-US" sz="900" kern="120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1873351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664CBDD9-2394-0480-E2A1-BF085603FE66}"/>
              </a:ext>
            </a:extLst>
          </p:cNvPr>
          <p:cNvPicPr>
            <a:picLocks noGrp="1" noChangeAspect="1"/>
          </p:cNvPicPr>
          <p:nvPr>
            <p:ph idx="1"/>
          </p:nvPr>
        </p:nvPicPr>
        <p:blipFill>
          <a:blip r:embed="rId2"/>
          <a:stretch>
            <a:fillRect/>
          </a:stretch>
        </p:blipFill>
        <p:spPr>
          <a:xfrm>
            <a:off x="643467" y="648209"/>
            <a:ext cx="10905066" cy="5561582"/>
          </a:xfrm>
          <a:prstGeom prst="rect">
            <a:avLst/>
          </a:prstGeom>
        </p:spPr>
      </p:pic>
      <p:sp>
        <p:nvSpPr>
          <p:cNvPr id="4" name="Footer Placeholder 3">
            <a:extLst>
              <a:ext uri="{FF2B5EF4-FFF2-40B4-BE49-F238E27FC236}">
                <a16:creationId xmlns:a16="http://schemas.microsoft.com/office/drawing/2014/main" id="{C1C313A0-3C4C-89FC-7806-7DD3527D0422}"/>
              </a:ext>
            </a:extLst>
          </p:cNvPr>
          <p:cNvSpPr>
            <a:spLocks noGrp="1"/>
          </p:cNvSpPr>
          <p:nvPr>
            <p:ph type="ftr" sz="quarter" idx="11"/>
          </p:nvPr>
        </p:nvSpPr>
        <p:spPr>
          <a:xfrm>
            <a:off x="4038600" y="6457950"/>
            <a:ext cx="4114800" cy="365125"/>
          </a:xfrm>
        </p:spPr>
        <p:txBody>
          <a:bodyPr vert="horz" lIns="91440" tIns="45720" rIns="91440" bIns="45720" rtlCol="0" anchor="ctr">
            <a:normAutofit/>
          </a:bodyPr>
          <a:lstStyle/>
          <a:p>
            <a:pPr>
              <a:lnSpc>
                <a:spcPct val="90000"/>
              </a:lnSpc>
              <a:spcAft>
                <a:spcPts val="600"/>
              </a:spcAft>
            </a:pPr>
            <a:r>
              <a:rPr lang="en-US" sz="900" kern="1200" dirty="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305984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96F2CA0A-7FDA-5150-EB4C-5896228F7E0F}"/>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78CB681A-3C04-9F59-4738-A6EAB2F4B274}"/>
              </a:ext>
            </a:extLst>
          </p:cNvPr>
          <p:cNvSpPr>
            <a:spLocks noGrp="1"/>
          </p:cNvSpPr>
          <p:nvPr>
            <p:ph type="ftr" sz="quarter" idx="11"/>
          </p:nvPr>
        </p:nvSpPr>
        <p:spPr>
          <a:xfrm>
            <a:off x="4038600" y="6498590"/>
            <a:ext cx="4114800" cy="365125"/>
          </a:xfrm>
        </p:spPr>
        <p:txBody>
          <a:bodyPr vert="horz" lIns="91440" tIns="45720" rIns="91440" bIns="45720" rtlCol="0" anchor="ctr">
            <a:normAutofit/>
          </a:bodyPr>
          <a:lstStyle/>
          <a:p>
            <a:pPr>
              <a:lnSpc>
                <a:spcPct val="90000"/>
              </a:lnSpc>
              <a:spcAft>
                <a:spcPts val="600"/>
              </a:spcAft>
            </a:pPr>
            <a:r>
              <a:rPr lang="en-US" sz="900" kern="120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145500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3C650B9-A235-F8D0-5D10-59162AF11187}"/>
              </a:ext>
            </a:extLst>
          </p:cNvPr>
          <p:cNvPicPr>
            <a:picLocks noGrp="1" noChangeAspect="1"/>
          </p:cNvPicPr>
          <p:nvPr>
            <p:ph idx="1"/>
          </p:nvPr>
        </p:nvPicPr>
        <p:blipFill>
          <a:blip r:embed="rId2"/>
          <a:stretch>
            <a:fillRect/>
          </a:stretch>
        </p:blipFill>
        <p:spPr>
          <a:xfrm>
            <a:off x="643467" y="689103"/>
            <a:ext cx="10905066" cy="5479794"/>
          </a:xfrm>
          <a:prstGeom prst="rect">
            <a:avLst/>
          </a:prstGeom>
        </p:spPr>
      </p:pic>
      <p:sp>
        <p:nvSpPr>
          <p:cNvPr id="4" name="Footer Placeholder 3">
            <a:extLst>
              <a:ext uri="{FF2B5EF4-FFF2-40B4-BE49-F238E27FC236}">
                <a16:creationId xmlns:a16="http://schemas.microsoft.com/office/drawing/2014/main" id="{DB60F2B3-89C6-7639-BF85-3F03741D7EEE}"/>
              </a:ext>
            </a:extLst>
          </p:cNvPr>
          <p:cNvSpPr>
            <a:spLocks noGrp="1"/>
          </p:cNvSpPr>
          <p:nvPr>
            <p:ph type="ftr" sz="quarter" idx="11"/>
          </p:nvPr>
        </p:nvSpPr>
        <p:spPr>
          <a:xfrm>
            <a:off x="4038600" y="6437630"/>
            <a:ext cx="4114800" cy="365125"/>
          </a:xfrm>
        </p:spPr>
        <p:txBody>
          <a:bodyPr vert="horz" lIns="91440" tIns="45720" rIns="91440" bIns="45720" rtlCol="0" anchor="ctr">
            <a:normAutofit/>
          </a:bodyPr>
          <a:lstStyle/>
          <a:p>
            <a:pPr>
              <a:lnSpc>
                <a:spcPct val="90000"/>
              </a:lnSpc>
              <a:spcAft>
                <a:spcPts val="600"/>
              </a:spcAft>
            </a:pPr>
            <a:r>
              <a:rPr lang="en-US" sz="900" kern="120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3512799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descr="A black background with a black square&#10;&#10;Description automatically generated with medium confidence">
            <a:extLst>
              <a:ext uri="{FF2B5EF4-FFF2-40B4-BE49-F238E27FC236}">
                <a16:creationId xmlns:a16="http://schemas.microsoft.com/office/drawing/2014/main" id="{0FC2E55A-1B86-018E-7F52-244603DCBE54}"/>
              </a:ext>
            </a:extLst>
          </p:cNvPr>
          <p:cNvPicPr>
            <a:picLocks noGrp="1" noChangeAspect="1"/>
          </p:cNvPicPr>
          <p:nvPr>
            <p:ph idx="1"/>
          </p:nvPr>
        </p:nvPicPr>
        <p:blipFill>
          <a:blip r:embed="rId2"/>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EF8E6668-FED5-4FF8-84AC-4844750656E8}"/>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a:lnSpc>
                <a:spcPct val="90000"/>
              </a:lnSpc>
              <a:spcAft>
                <a:spcPts val="600"/>
              </a:spcAft>
            </a:pPr>
            <a:r>
              <a:rPr lang="en-US" sz="900" kern="120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29796294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EC57FF3-D500-7225-334B-F022CC983C50}"/>
              </a:ext>
            </a:extLst>
          </p:cNvPr>
          <p:cNvPicPr>
            <a:picLocks noGrp="1" noChangeAspect="1"/>
          </p:cNvPicPr>
          <p:nvPr>
            <p:ph idx="1"/>
          </p:nvPr>
        </p:nvPicPr>
        <p:blipFill>
          <a:blip r:embed="rId2"/>
          <a:stretch>
            <a:fillRect/>
          </a:stretch>
        </p:blipFill>
        <p:spPr>
          <a:xfrm>
            <a:off x="643467" y="702733"/>
            <a:ext cx="10905066" cy="5452533"/>
          </a:xfrm>
          <a:prstGeom prst="rect">
            <a:avLst/>
          </a:prstGeom>
        </p:spPr>
      </p:pic>
      <p:sp>
        <p:nvSpPr>
          <p:cNvPr id="4" name="Footer Placeholder 3">
            <a:extLst>
              <a:ext uri="{FF2B5EF4-FFF2-40B4-BE49-F238E27FC236}">
                <a16:creationId xmlns:a16="http://schemas.microsoft.com/office/drawing/2014/main" id="{F6989806-C1BB-B45F-574D-F947121B827A}"/>
              </a:ext>
            </a:extLst>
          </p:cNvPr>
          <p:cNvSpPr>
            <a:spLocks noGrp="1"/>
          </p:cNvSpPr>
          <p:nvPr>
            <p:ph type="ftr" sz="quarter" idx="11"/>
          </p:nvPr>
        </p:nvSpPr>
        <p:spPr>
          <a:xfrm>
            <a:off x="4038600" y="6427470"/>
            <a:ext cx="4114800" cy="365125"/>
          </a:xfrm>
        </p:spPr>
        <p:txBody>
          <a:bodyPr vert="horz" lIns="91440" tIns="45720" rIns="91440" bIns="45720" rtlCol="0" anchor="ctr">
            <a:normAutofit/>
          </a:bodyPr>
          <a:lstStyle/>
          <a:p>
            <a:pPr>
              <a:lnSpc>
                <a:spcPct val="90000"/>
              </a:lnSpc>
              <a:spcAft>
                <a:spcPts val="600"/>
              </a:spcAft>
            </a:pPr>
            <a:r>
              <a:rPr lang="en-US" sz="900" kern="120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34732630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0FD2046-26F1-AA57-D8E5-02B35ED4C62B}"/>
              </a:ext>
            </a:extLst>
          </p:cNvPr>
          <p:cNvPicPr>
            <a:picLocks noGrp="1" noChangeAspect="1"/>
          </p:cNvPicPr>
          <p:nvPr>
            <p:ph idx="1"/>
          </p:nvPr>
        </p:nvPicPr>
        <p:blipFill>
          <a:blip r:embed="rId2"/>
          <a:stretch>
            <a:fillRect/>
          </a:stretch>
        </p:blipFill>
        <p:spPr>
          <a:xfrm>
            <a:off x="687198" y="643467"/>
            <a:ext cx="10817603" cy="5571066"/>
          </a:xfrm>
          <a:prstGeom prst="rect">
            <a:avLst/>
          </a:prstGeom>
        </p:spPr>
      </p:pic>
      <p:sp>
        <p:nvSpPr>
          <p:cNvPr id="4" name="Footer Placeholder 3">
            <a:extLst>
              <a:ext uri="{FF2B5EF4-FFF2-40B4-BE49-F238E27FC236}">
                <a16:creationId xmlns:a16="http://schemas.microsoft.com/office/drawing/2014/main" id="{93607AB6-DC81-48A7-1BA3-CC86B3208D46}"/>
              </a:ext>
            </a:extLst>
          </p:cNvPr>
          <p:cNvSpPr>
            <a:spLocks noGrp="1"/>
          </p:cNvSpPr>
          <p:nvPr>
            <p:ph type="ftr" sz="quarter" idx="11"/>
          </p:nvPr>
        </p:nvSpPr>
        <p:spPr>
          <a:xfrm>
            <a:off x="4038600" y="6457950"/>
            <a:ext cx="4114800" cy="365125"/>
          </a:xfrm>
        </p:spPr>
        <p:txBody>
          <a:bodyPr vert="horz" lIns="91440" tIns="45720" rIns="91440" bIns="45720" rtlCol="0" anchor="ctr">
            <a:normAutofit/>
          </a:bodyPr>
          <a:lstStyle/>
          <a:p>
            <a:pPr>
              <a:lnSpc>
                <a:spcPct val="90000"/>
              </a:lnSpc>
              <a:spcAft>
                <a:spcPts val="600"/>
              </a:spcAft>
            </a:pPr>
            <a:r>
              <a:rPr lang="en-US" sz="900" kern="1200" dirty="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40836928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1D0AF59-99C3-4251-AB9A-C966C6AD44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855405F-37A2-4869-9154-F8BE3BECE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192B2A27-19BC-9E01-4EAD-C1B3C63A8ECF}"/>
              </a:ext>
            </a:extLst>
          </p:cNvPr>
          <p:cNvPicPr>
            <a:picLocks noGrp="1" noChangeAspect="1"/>
          </p:cNvPicPr>
          <p:nvPr>
            <p:ph idx="1"/>
          </p:nvPr>
        </p:nvPicPr>
        <p:blipFill>
          <a:blip r:embed="rId2"/>
          <a:stretch>
            <a:fillRect/>
          </a:stretch>
        </p:blipFill>
        <p:spPr>
          <a:xfrm>
            <a:off x="660815" y="643467"/>
            <a:ext cx="10870370" cy="5571066"/>
          </a:xfrm>
          <a:prstGeom prst="rect">
            <a:avLst/>
          </a:prstGeom>
        </p:spPr>
      </p:pic>
      <p:sp>
        <p:nvSpPr>
          <p:cNvPr id="4" name="Footer Placeholder 3">
            <a:extLst>
              <a:ext uri="{FF2B5EF4-FFF2-40B4-BE49-F238E27FC236}">
                <a16:creationId xmlns:a16="http://schemas.microsoft.com/office/drawing/2014/main" id="{9BE2F452-49CE-1793-ED11-AE0CF3B0D663}"/>
              </a:ext>
            </a:extLst>
          </p:cNvPr>
          <p:cNvSpPr>
            <a:spLocks noGrp="1"/>
          </p:cNvSpPr>
          <p:nvPr>
            <p:ph type="ftr" sz="quarter" idx="11"/>
          </p:nvPr>
        </p:nvSpPr>
        <p:spPr>
          <a:xfrm>
            <a:off x="4038600" y="6488430"/>
            <a:ext cx="4114800" cy="365125"/>
          </a:xfrm>
        </p:spPr>
        <p:txBody>
          <a:bodyPr vert="horz" lIns="91440" tIns="45720" rIns="91440" bIns="45720" rtlCol="0" anchor="ctr">
            <a:normAutofit/>
          </a:bodyPr>
          <a:lstStyle/>
          <a:p>
            <a:pPr>
              <a:lnSpc>
                <a:spcPct val="90000"/>
              </a:lnSpc>
              <a:spcAft>
                <a:spcPts val="600"/>
              </a:spcAft>
            </a:pPr>
            <a:r>
              <a:rPr lang="en-US" sz="900" kern="1200">
                <a:solidFill>
                  <a:schemeClr val="tx1">
                    <a:tint val="75000"/>
                  </a:schemeClr>
                </a:solidFill>
                <a:latin typeface="+mn-lt"/>
                <a:ea typeface="+mn-ea"/>
                <a:cs typeface="+mn-cs"/>
              </a:rPr>
              <a:t>©2019 Cornerstone Baptist Church. Freely reproduce and distribute but do not sell for profit.</a:t>
            </a:r>
          </a:p>
        </p:txBody>
      </p:sp>
    </p:spTree>
    <p:extLst>
      <p:ext uri="{BB962C8B-B14F-4D97-AF65-F5344CB8AC3E}">
        <p14:creationId xmlns:p14="http://schemas.microsoft.com/office/powerpoint/2010/main" val="2473339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229</TotalTime>
  <Words>196</Words>
  <Application>Microsoft Office PowerPoint</Application>
  <PresentationFormat>Widescreen</PresentationFormat>
  <Paragraphs>11</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Gothard, Sarah</cp:lastModifiedBy>
  <cp:revision>17</cp:revision>
  <dcterms:created xsi:type="dcterms:W3CDTF">2020-12-27T20:40:58Z</dcterms:created>
  <dcterms:modified xsi:type="dcterms:W3CDTF">2023-10-28T11:29:48Z</dcterms:modified>
</cp:coreProperties>
</file>