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0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1B9C13-ACFB-42DD-C83C-B5C75F27AE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288881"/>
            <a:ext cx="10905066" cy="428023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674A1D2-D781-F440-4FF0-627D41B1AF1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CA869-C03C-C984-7AD2-28315BFA5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621813-3C5F-A498-92FE-5B83481C24E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AF44D8-11EB-FC73-3600-09E1082B5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43739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3432D-40A9-7DD8-2C14-D97ABFA7A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9AACCD-7341-0FD7-B089-BA36BE9C2FD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88F01-9CF8-4E47-7BDF-9C3F49832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7934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213B0-6CCF-182E-02F8-11767DBA4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FB5040-B818-B47C-46DF-D0529A4051C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0CBF24-AB02-6842-9C8E-33B56755C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20884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63CB-2581-7EDD-5622-59E86E196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060A33F-8449-114A-500A-844F45380CA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10A4A-4702-C686-C636-D1F0735A0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57610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3071D-E867-3793-4A62-345F10750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33980B8-57D9-A337-32AA-FE5176C1B01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0A4C2-75E4-5242-4B1A-93B56F46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6590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22</cp:revision>
  <dcterms:created xsi:type="dcterms:W3CDTF">2019-10-21T12:59:19Z</dcterms:created>
  <dcterms:modified xsi:type="dcterms:W3CDTF">2025-08-03T20:53:05Z</dcterms:modified>
</cp:coreProperties>
</file>