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78" r:id="rId11"/>
    <p:sldId id="283" r:id="rId12"/>
    <p:sldId id="281" r:id="rId13"/>
    <p:sldId id="282" r:id="rId14"/>
    <p:sldId id="288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>
        <p:scale>
          <a:sx n="66" d="100"/>
          <a:sy n="66" d="100"/>
        </p:scale>
        <p:origin x="2358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7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21DF-2C5E-72B5-B413-8FAF0769D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F88C50-0A16-8BD6-CF71-007DC5FC1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41246-75EB-0707-1D59-B5AB382B2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55680-7ECB-4E2B-9717-DC8F6B4B4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B23B-AFB5-5AC2-9543-212CBCC0B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F1293-27B7-268B-90A6-D3663C081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2E74A6-CE4C-7CEE-8591-6FBCD635C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31A38-2B15-5208-A054-7B6098DE5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33B23-8F6A-868E-574B-FB85DE31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2BD82-5996-8285-E840-FD91A556E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2097F-F926-E267-EE6F-DF509F14C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5ACEB-386F-FD67-C55C-D30BBE40C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9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4910B-3AED-AF86-9AF6-E6666F3DC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B9BF9-04E6-28EF-B816-8E8438316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C0C1D-64A5-4DFD-7407-6CDA9C3AE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E53D5-49C3-A96A-0AAD-13DEC5B7D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12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75AF5-E558-9C8A-3FC4-8A4F0160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F1716-3BCD-DE70-F4B7-16CC629A3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4D89C-1A57-6D61-539D-662FCDB41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17930-234C-83EC-6574-AB09F5F1E6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8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0259E-EBB6-01D8-A011-D2DD594B4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858F2-E8EC-DB8B-9AD0-D462BA39E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198F7-10A7-EC83-627A-18287D62E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706D6-2445-48F2-8F4B-B337517EC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54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52DE0-73E8-21CB-C69B-A91AE322E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DEDCD-C12D-BE52-BFC7-72F3101E6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BDD22-C389-F484-BD5A-F6441A6F4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01AFA-5353-8291-62B0-27F10585A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2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5D596-2572-44F3-E38B-A8423B6F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02BC4-4C0E-E24E-CBF5-9EE26516A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F3A71C-44D0-FDC2-84F9-8C8B30B5E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257E9-3D0B-B181-901E-2CD9DA838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F5C6C-52A3-E1C7-2B35-B93186996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EE6E4E-06E4-D42D-41CE-B933BF662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55F25-ABEE-1980-3424-F4570322D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106AA-E383-ED20-870D-CBE871760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7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7FAA-D641-91BB-D542-7CFDB55E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84BED6-E20E-698C-C168-38F77919B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5A6190-0FA3-00A6-B75E-6E98BD01F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6BF9-A50D-3C74-7AF1-FB9F25D3BA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32C56-AD4B-2661-6E7B-5E521E29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63CB8-04AE-BCEE-043E-83062EBC1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3EF57-B50B-651C-FB84-36121FD30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72FD9-C3FB-3E06-D0CA-EE2528D87C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115AA-2E4F-22D9-9E8B-EE8DB3C88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47434-526C-9A95-AAA0-7A3F2920B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B27A3-0321-1192-53BC-74161E4A6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FB014-4387-6728-5143-33C72CD8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3554A-DBC9-0F96-2289-863316AC1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7FC88-55F6-4EAC-7A3D-5F7B55227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F7E1A-95A3-E1BA-C08D-1C13E2AA3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4B9A7-C3D0-BFE1-9A16-4C1246115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D8EDA-58BE-D824-2A83-658AB37C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8A3F73-D347-0D6E-2B37-44F6BE26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2567E3-5395-B658-FE64-4F6BA7B13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384A1-E8EC-1665-1DC9-D307DA45E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186DA-423E-9083-97BD-656F48B3F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F9E25-5B3C-2D01-D41E-34064B0F5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B116D-3297-81CC-9E64-C28A48B48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FCAE0-D349-A8E3-EDA2-305C65301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1B195-CC33-9790-37CE-B537A53B0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708EC-86EC-A81D-DD5B-EC70B3015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66577-485C-715D-D4AE-D269E2478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3AAC9-5F3D-8C03-BAA4-6C07A2131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515-47F3-41DB-A42F-A9039912CD61}" type="datetime1">
              <a:rPr lang="en-US" smtClean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1232-198D-487C-8BCE-B9FBD0C6CA76}" type="datetime1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1B5E-1553-49F8-8919-A77AD28563C4}" type="datetime1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F99B-7AC9-4610-BD04-7535C152A915}" type="datetime1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1223-872F-4B29-8C14-A26EB20E3DBB}" type="datetime1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3D2-B831-46FA-B565-DE0A82EF9568}" type="datetime1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6C13-4924-499D-8BBE-68A41A46FEC4}" type="datetime1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D60A-1CE1-4B1F-BAE5-5965B4FD48F8}" type="datetime1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625D-4FF3-4842-89AA-6FDE9DA5AFD0}" type="datetime1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0A10-98D0-4D56-893A-77BF97704E5C}" type="datetime1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3827-9845-4EC6-AA27-C0A344C99379}" type="datetime1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D2B6-4408-41DC-850D-A7DDFD432EEE}" type="datetime1">
              <a:rPr lang="en-US" smtClean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21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B9AF5-CACC-0096-8F34-9DCFB2F56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93019"/>
            <a:ext cx="10905066" cy="20719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953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D5A77-5455-A3E1-FC10-7E5EBADCE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AC580-356A-F98F-D4F5-97F26697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C833D-90B9-152A-DF66-328FF1781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420"/>
            <a:ext cx="12192000" cy="64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9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B143-91FF-428E-C61F-10217D36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1026A-FC5D-94E3-2D13-59CEB3A6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24374-F42E-5E5A-B262-8C82DC095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256"/>
            <a:ext cx="12192000" cy="4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1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E864F-15FA-15E1-A9AC-4E39BEDE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046A5-6A5D-5B95-CE85-5A40D732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BC626-2FA2-8B7D-A6D2-3DA4914E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282"/>
            <a:ext cx="12192000" cy="42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68410-6ACC-7E87-4985-18ED79C6F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36428-E5C8-2070-243F-E4D76750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47E1D-3D5F-8CDA-7FAC-B850E2261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89"/>
            <a:ext cx="12192000" cy="65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9DB03-64E4-A6F9-46BE-0FC8205B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2987C-D8B6-0D23-28B1-0373416DC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04"/>
            <a:ext cx="12192000" cy="67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4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E88B-932D-1183-8FC6-C7C61AA0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59360-7BE7-8F76-389E-ED230DD2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87AC6-984C-6991-2C35-101E0B18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56"/>
            <a:ext cx="12192000" cy="66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6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A20C1-421D-8AF4-C342-311B7B28C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95C3A-429F-25F4-3AEA-9FEAC458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8C20E-8C6B-A7F4-15B5-C774044DC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2378"/>
            <a:ext cx="12192000" cy="48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3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5BEF-4EF2-0180-10C4-FD12EDE9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B1C80B-D268-DDE7-235B-DDFF060F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D71A8-CF06-F287-2F1E-5C4505B73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282"/>
            <a:ext cx="12192000" cy="42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8910F-890C-736E-08A7-552912D74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7D080-58AD-ADAA-41A2-1636658B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48572-773D-3AA4-937F-ED8C9E4F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89"/>
            <a:ext cx="12192000" cy="65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9B27F-C005-B165-5A8F-1B0B1ABBC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2F43B-543D-3A59-23A4-D9BACB66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AEF5C-80B2-6EEB-540B-3A61CCB5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35"/>
            <a:ext cx="12192000" cy="66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FD9E0-FA92-7FD8-8301-821591B5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BCF7F-27E6-3BBB-B010-7BAF5786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E76A3-2133-3009-07B4-D9D629372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247"/>
            <a:ext cx="12192000" cy="49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0D83A-A42A-3086-5EF5-9F5314E1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7F8FD-0E9C-661D-C9E7-94FA30DD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ECF2F-7E0E-42AF-0D8B-89FB86C3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282"/>
            <a:ext cx="12192000" cy="42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BC14-F982-8E31-E35D-CF8542426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D740F-5A5B-09A8-3ABC-66359FB1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7B505-D7EB-7BFC-F77E-5B6F20A1B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89"/>
            <a:ext cx="12192000" cy="65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8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9036C-AA7F-B6B3-0E93-7116D1842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727A3-D991-6D1A-A036-32C3AD48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4FAB2-F93F-FC7E-483D-259C323C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8B549-CD94-49EB-6A9D-D9E05778D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33E4A-0152-E11C-2C24-42FF7950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4259A-CCCD-775E-4DBB-2EA037B1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001"/>
            <a:ext cx="12192000" cy="48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1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F26FB-A607-6102-A7E4-20C9472B7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8A420-08CE-0421-E8EC-CC4231F5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2BE40-1E92-67B5-20FC-652DAC0E8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282"/>
            <a:ext cx="12192000" cy="42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2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73C54-0779-E34D-B1F3-47BDADCB2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6D9BE-2750-068B-44D0-995B21D2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743AA-5979-56F4-676A-4BB2F9D2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89"/>
            <a:ext cx="12192000" cy="65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8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95</Words>
  <Application>Microsoft Office PowerPoint</Application>
  <PresentationFormat>Widescreen</PresentationFormat>
  <Paragraphs>36</Paragraphs>
  <Slides>18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9</cp:revision>
  <dcterms:created xsi:type="dcterms:W3CDTF">2019-10-21T12:59:19Z</dcterms:created>
  <dcterms:modified xsi:type="dcterms:W3CDTF">2025-06-20T15:26:29Z</dcterms:modified>
</cp:coreProperties>
</file>