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3ED20C-CDF1-4BFA-8EA6-4562CE392F9C}" v="12" dt="2020-01-01T14:54:24.51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9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5EE4839-019A-4BA9-9178-D24A845394E0}"/>
    <pc:docChg chg="custSel mod addSld delSld modSld">
      <pc:chgData name="Sarah Gothard" userId="0e53f415fda5f162" providerId="LiveId" clId="{C5EE4839-019A-4BA9-9178-D24A845394E0}" dt="2020-01-01T14:54:52.839" v="62" actId="2696"/>
      <pc:docMkLst>
        <pc:docMk/>
      </pc:docMkLst>
      <pc:sldChg chg="addSp delSp modSp">
        <pc:chgData name="Sarah Gothard" userId="0e53f415fda5f162" providerId="LiveId" clId="{C5EE4839-019A-4BA9-9178-D24A845394E0}" dt="2020-01-01T14:45:53.623" v="38" actId="1076"/>
        <pc:sldMkLst>
          <pc:docMk/>
          <pc:sldMk cId="2211167003" sldId="257"/>
        </pc:sldMkLst>
        <pc:picChg chg="add mod">
          <ac:chgData name="Sarah Gothard" userId="0e53f415fda5f162" providerId="LiveId" clId="{C5EE4839-019A-4BA9-9178-D24A845394E0}" dt="2020-01-01T14:45:53.623" v="38" actId="1076"/>
          <ac:picMkLst>
            <pc:docMk/>
            <pc:sldMk cId="2211167003" sldId="257"/>
            <ac:picMk id="2" creationId="{2D7F6275-D0D5-4817-8911-EBA1D4452CC1}"/>
          </ac:picMkLst>
        </pc:picChg>
        <pc:picChg chg="del">
          <ac:chgData name="Sarah Gothard" userId="0e53f415fda5f162" providerId="LiveId" clId="{C5EE4839-019A-4BA9-9178-D24A845394E0}" dt="2020-01-01T14:44:47.918" v="0" actId="478"/>
          <ac:picMkLst>
            <pc:docMk/>
            <pc:sldMk cId="2211167003" sldId="257"/>
            <ac:picMk id="4" creationId="{4894E603-0FD9-48D1-B30D-A6571F7AF32A}"/>
          </ac:picMkLst>
        </pc:picChg>
      </pc:sldChg>
      <pc:sldChg chg="addSp delSp modSp">
        <pc:chgData name="Sarah Gothard" userId="0e53f415fda5f162" providerId="LiveId" clId="{C5EE4839-019A-4BA9-9178-D24A845394E0}" dt="2020-01-01T14:47:18.390" v="40" actId="26606"/>
        <pc:sldMkLst>
          <pc:docMk/>
          <pc:sldMk cId="551951466" sldId="258"/>
        </pc:sldMkLst>
        <pc:spChg chg="ord">
          <ac:chgData name="Sarah Gothard" userId="0e53f415fda5f162" providerId="LiveId" clId="{C5EE4839-019A-4BA9-9178-D24A845394E0}" dt="2020-01-01T14:47:18.390" v="40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C5EE4839-019A-4BA9-9178-D24A845394E0}" dt="2020-01-01T14:47:18.390" v="40" actId="26606"/>
          <ac:spMkLst>
            <pc:docMk/>
            <pc:sldMk cId="551951466" sldId="258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7:18.390" v="40" actId="26606"/>
          <ac:spMkLst>
            <pc:docMk/>
            <pc:sldMk cId="551951466" sldId="258"/>
            <ac:spMk id="55" creationId="{CB44330D-EA18-4254-AA95-EB49948539B8}"/>
          </ac:spMkLst>
        </pc:spChg>
        <pc:spChg chg="add">
          <ac:chgData name="Sarah Gothard" userId="0e53f415fda5f162" providerId="LiveId" clId="{C5EE4839-019A-4BA9-9178-D24A845394E0}" dt="2020-01-01T14:47:18.390" v="40" actId="26606"/>
          <ac:spMkLst>
            <pc:docMk/>
            <pc:sldMk cId="551951466" sldId="258"/>
            <ac:spMk id="60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47:18.390" v="40" actId="26606"/>
          <ac:spMkLst>
            <pc:docMk/>
            <pc:sldMk cId="551951466" sldId="258"/>
            <ac:spMk id="62" creationId="{CB44330D-EA18-4254-AA95-EB49948539B8}"/>
          </ac:spMkLst>
        </pc:spChg>
        <pc:picChg chg="add mod">
          <ac:chgData name="Sarah Gothard" userId="0e53f415fda5f162" providerId="LiveId" clId="{C5EE4839-019A-4BA9-9178-D24A845394E0}" dt="2020-01-01T14:47:18.390" v="40" actId="26606"/>
          <ac:picMkLst>
            <pc:docMk/>
            <pc:sldMk cId="551951466" sldId="258"/>
            <ac:picMk id="2" creationId="{49094CA3-237A-45BB-8BE9-D6426B740D35}"/>
          </ac:picMkLst>
        </pc:picChg>
        <pc:picChg chg="del">
          <ac:chgData name="Sarah Gothard" userId="0e53f415fda5f162" providerId="LiveId" clId="{C5EE4839-019A-4BA9-9178-D24A845394E0}" dt="2020-01-01T14:44:49.402" v="1" actId="478"/>
          <ac:picMkLst>
            <pc:docMk/>
            <pc:sldMk cId="551951466" sldId="258"/>
            <ac:picMk id="6" creationId="{498D903C-2FC5-4C20-ABE7-AA9ADC3F597D}"/>
          </ac:picMkLst>
        </pc:picChg>
      </pc:sldChg>
      <pc:sldChg chg="addSp delSp modSp">
        <pc:chgData name="Sarah Gothard" userId="0e53f415fda5f162" providerId="LiveId" clId="{C5EE4839-019A-4BA9-9178-D24A845394E0}" dt="2020-01-01T14:51:44.240" v="46" actId="26606"/>
        <pc:sldMkLst>
          <pc:docMk/>
          <pc:sldMk cId="2227282342" sldId="259"/>
        </pc:sldMkLst>
        <pc:spChg chg="ord">
          <ac:chgData name="Sarah Gothard" userId="0e53f415fda5f162" providerId="LiveId" clId="{C5EE4839-019A-4BA9-9178-D24A845394E0}" dt="2020-01-01T14:51:44.240" v="46" actId="26606"/>
          <ac:spMkLst>
            <pc:docMk/>
            <pc:sldMk cId="2227282342" sldId="259"/>
            <ac:spMk id="4" creationId="{DF6B8CC5-47EA-4018-9593-5620C8643D4E}"/>
          </ac:spMkLst>
        </pc:spChg>
        <pc:spChg chg="del">
          <ac:chgData name="Sarah Gothard" userId="0e53f415fda5f162" providerId="LiveId" clId="{C5EE4839-019A-4BA9-9178-D24A845394E0}" dt="2020-01-01T14:51:44.240" v="46" actId="26606"/>
          <ac:spMkLst>
            <pc:docMk/>
            <pc:sldMk cId="2227282342" sldId="259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51:44.240" v="46" actId="26606"/>
          <ac:spMkLst>
            <pc:docMk/>
            <pc:sldMk cId="2227282342" sldId="259"/>
            <ac:spMk id="11" creationId="{CB44330D-EA18-4254-AA95-EB49948539B8}"/>
          </ac:spMkLst>
        </pc:spChg>
        <pc:spChg chg="add">
          <ac:chgData name="Sarah Gothard" userId="0e53f415fda5f162" providerId="LiveId" clId="{C5EE4839-019A-4BA9-9178-D24A845394E0}" dt="2020-01-01T14:51:44.240" v="46" actId="26606"/>
          <ac:spMkLst>
            <pc:docMk/>
            <pc:sldMk cId="2227282342" sldId="259"/>
            <ac:spMk id="16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51:44.240" v="46" actId="26606"/>
          <ac:spMkLst>
            <pc:docMk/>
            <pc:sldMk cId="2227282342" sldId="259"/>
            <ac:spMk id="18" creationId="{CB44330D-EA18-4254-AA95-EB49948539B8}"/>
          </ac:spMkLst>
        </pc:spChg>
        <pc:picChg chg="del">
          <ac:chgData name="Sarah Gothard" userId="0e53f415fda5f162" providerId="LiveId" clId="{C5EE4839-019A-4BA9-9178-D24A845394E0}" dt="2020-01-01T14:44:50.994" v="2" actId="478"/>
          <ac:picMkLst>
            <pc:docMk/>
            <pc:sldMk cId="2227282342" sldId="259"/>
            <ac:picMk id="2" creationId="{3A62C5F9-9620-466A-9DF1-800AFA2A67D0}"/>
          </ac:picMkLst>
        </pc:picChg>
        <pc:picChg chg="add mod">
          <ac:chgData name="Sarah Gothard" userId="0e53f415fda5f162" providerId="LiveId" clId="{C5EE4839-019A-4BA9-9178-D24A845394E0}" dt="2020-01-01T14:51:44.240" v="46" actId="26606"/>
          <ac:picMkLst>
            <pc:docMk/>
            <pc:sldMk cId="2227282342" sldId="259"/>
            <ac:picMk id="3" creationId="{ECDB5F04-6BAA-4265-B260-64B656C56A89}"/>
          </ac:picMkLst>
        </pc:picChg>
      </pc:sldChg>
      <pc:sldChg chg="del">
        <pc:chgData name="Sarah Gothard" userId="0e53f415fda5f162" providerId="LiveId" clId="{C5EE4839-019A-4BA9-9178-D24A845394E0}" dt="2020-01-01T14:45:02.609" v="11" actId="2696"/>
        <pc:sldMkLst>
          <pc:docMk/>
          <pc:sldMk cId="1362513130" sldId="260"/>
        </pc:sldMkLst>
      </pc:sldChg>
      <pc:sldChg chg="del">
        <pc:chgData name="Sarah Gothard" userId="0e53f415fda5f162" providerId="LiveId" clId="{C5EE4839-019A-4BA9-9178-D24A845394E0}" dt="2020-01-01T14:45:02.616" v="12" actId="2696"/>
        <pc:sldMkLst>
          <pc:docMk/>
          <pc:sldMk cId="2114153088" sldId="261"/>
        </pc:sldMkLst>
      </pc:sldChg>
      <pc:sldChg chg="delSp del">
        <pc:chgData name="Sarah Gothard" userId="0e53f415fda5f162" providerId="LiveId" clId="{C5EE4839-019A-4BA9-9178-D24A845394E0}" dt="2020-01-01T14:54:52.839" v="62" actId="2696"/>
        <pc:sldMkLst>
          <pc:docMk/>
          <pc:sldMk cId="2292241912" sldId="262"/>
        </pc:sldMkLst>
        <pc:picChg chg="del">
          <ac:chgData name="Sarah Gothard" userId="0e53f415fda5f162" providerId="LiveId" clId="{C5EE4839-019A-4BA9-9178-D24A845394E0}" dt="2020-01-01T14:44:53.369" v="3" actId="478"/>
          <ac:picMkLst>
            <pc:docMk/>
            <pc:sldMk cId="2292241912" sldId="262"/>
            <ac:picMk id="3" creationId="{AA036BCD-AA3D-4039-982A-7509CEB73BD8}"/>
          </ac:picMkLst>
        </pc:picChg>
      </pc:sldChg>
      <pc:sldChg chg="addSp delSp modSp add mod setBg delDesignElem">
        <pc:chgData name="Sarah Gothard" userId="0e53f415fda5f162" providerId="LiveId" clId="{C5EE4839-019A-4BA9-9178-D24A845394E0}" dt="2020-01-01T14:48:46.274" v="42" actId="26606"/>
        <pc:sldMkLst>
          <pc:docMk/>
          <pc:sldMk cId="2434372725" sldId="263"/>
        </pc:sldMkLst>
        <pc:spChg chg="ord">
          <ac:chgData name="Sarah Gothard" userId="0e53f415fda5f162" providerId="LiveId" clId="{C5EE4839-019A-4BA9-9178-D24A845394E0}" dt="2020-01-01T14:48:46.274" v="42" actId="26606"/>
          <ac:spMkLst>
            <pc:docMk/>
            <pc:sldMk cId="2434372725" sldId="263"/>
            <ac:spMk id="4" creationId="{DF6B8CC5-47EA-4018-9593-5620C8643D4E}"/>
          </ac:spMkLst>
        </pc:spChg>
        <pc:spChg chg="add">
          <ac:chgData name="Sarah Gothard" userId="0e53f415fda5f162" providerId="LiveId" clId="{C5EE4839-019A-4BA9-9178-D24A845394E0}" dt="2020-01-01T14:48:46.274" v="42" actId="26606"/>
          <ac:spMkLst>
            <pc:docMk/>
            <pc:sldMk cId="2434372725" sldId="263"/>
            <ac:spMk id="9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48:46.274" v="42" actId="26606"/>
          <ac:spMkLst>
            <pc:docMk/>
            <pc:sldMk cId="2434372725" sldId="263"/>
            <ac:spMk id="11" creationId="{CB44330D-EA18-4254-AA95-EB49948539B8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2434372725" sldId="263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2434372725" sldId="263"/>
            <ac:spMk id="55" creationId="{CB44330D-EA18-4254-AA95-EB49948539B8}"/>
          </ac:spMkLst>
        </pc:spChg>
        <pc:picChg chg="add mod">
          <ac:chgData name="Sarah Gothard" userId="0e53f415fda5f162" providerId="LiveId" clId="{C5EE4839-019A-4BA9-9178-D24A845394E0}" dt="2020-01-01T14:48:46.274" v="42" actId="26606"/>
          <ac:picMkLst>
            <pc:docMk/>
            <pc:sldMk cId="2434372725" sldId="263"/>
            <ac:picMk id="2" creationId="{BAA6F377-EEC0-4C03-BEF5-F3753CF22A48}"/>
          </ac:picMkLst>
        </pc:picChg>
      </pc:sldChg>
      <pc:sldChg chg="del">
        <pc:chgData name="Sarah Gothard" userId="0e53f415fda5f162" providerId="LiveId" clId="{C5EE4839-019A-4BA9-9178-D24A845394E0}" dt="2020-01-01T14:45:02.566" v="5" actId="2696"/>
        <pc:sldMkLst>
          <pc:docMk/>
          <pc:sldMk cId="3674696765" sldId="263"/>
        </pc:sldMkLst>
      </pc:sldChg>
      <pc:sldChg chg="addSp delSp modSp add mod setBg delDesignElem">
        <pc:chgData name="Sarah Gothard" userId="0e53f415fda5f162" providerId="LiveId" clId="{C5EE4839-019A-4BA9-9178-D24A845394E0}" dt="2020-01-01T14:53:09.066" v="48" actId="26606"/>
        <pc:sldMkLst>
          <pc:docMk/>
          <pc:sldMk cId="2040805183" sldId="264"/>
        </pc:sldMkLst>
        <pc:spChg chg="ord">
          <ac:chgData name="Sarah Gothard" userId="0e53f415fda5f162" providerId="LiveId" clId="{C5EE4839-019A-4BA9-9178-D24A845394E0}" dt="2020-01-01T14:53:09.066" v="48" actId="26606"/>
          <ac:spMkLst>
            <pc:docMk/>
            <pc:sldMk cId="2040805183" sldId="264"/>
            <ac:spMk id="4" creationId="{DF6B8CC5-47EA-4018-9593-5620C8643D4E}"/>
          </ac:spMkLst>
        </pc:spChg>
        <pc:spChg chg="add">
          <ac:chgData name="Sarah Gothard" userId="0e53f415fda5f162" providerId="LiveId" clId="{C5EE4839-019A-4BA9-9178-D24A845394E0}" dt="2020-01-01T14:53:09.066" v="48" actId="26606"/>
          <ac:spMkLst>
            <pc:docMk/>
            <pc:sldMk cId="2040805183" sldId="264"/>
            <ac:spMk id="6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53:09.066" v="48" actId="26606"/>
          <ac:spMkLst>
            <pc:docMk/>
            <pc:sldMk cId="2040805183" sldId="264"/>
            <ac:spMk id="7" creationId="{CB44330D-EA18-4254-AA95-EB49948539B8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2040805183" sldId="264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2040805183" sldId="264"/>
            <ac:spMk id="11" creationId="{CB44330D-EA18-4254-AA95-EB49948539B8}"/>
          </ac:spMkLst>
        </pc:spChg>
        <pc:picChg chg="add mod">
          <ac:chgData name="Sarah Gothard" userId="0e53f415fda5f162" providerId="LiveId" clId="{C5EE4839-019A-4BA9-9178-D24A845394E0}" dt="2020-01-01T14:53:09.066" v="48" actId="26606"/>
          <ac:picMkLst>
            <pc:docMk/>
            <pc:sldMk cId="2040805183" sldId="264"/>
            <ac:picMk id="2" creationId="{F6D6F7BB-C76B-44FA-97B8-A30C2E807D5E}"/>
          </ac:picMkLst>
        </pc:picChg>
      </pc:sldChg>
      <pc:sldChg chg="del">
        <pc:chgData name="Sarah Gothard" userId="0e53f415fda5f162" providerId="LiveId" clId="{C5EE4839-019A-4BA9-9178-D24A845394E0}" dt="2020-01-01T14:45:02.574" v="6" actId="2696"/>
        <pc:sldMkLst>
          <pc:docMk/>
          <pc:sldMk cId="3202380061" sldId="264"/>
        </pc:sldMkLst>
      </pc:sldChg>
      <pc:sldChg chg="del">
        <pc:chgData name="Sarah Gothard" userId="0e53f415fda5f162" providerId="LiveId" clId="{C5EE4839-019A-4BA9-9178-D24A845394E0}" dt="2020-01-01T14:45:02.582" v="7" actId="2696"/>
        <pc:sldMkLst>
          <pc:docMk/>
          <pc:sldMk cId="1297893377" sldId="265"/>
        </pc:sldMkLst>
      </pc:sldChg>
      <pc:sldChg chg="addSp delSp modSp add mod setBg delDesignElem">
        <pc:chgData name="Sarah Gothard" userId="0e53f415fda5f162" providerId="LiveId" clId="{C5EE4839-019A-4BA9-9178-D24A845394E0}" dt="2020-01-01T14:49:31.348" v="44" actId="26606"/>
        <pc:sldMkLst>
          <pc:docMk/>
          <pc:sldMk cId="4022314283" sldId="265"/>
        </pc:sldMkLst>
        <pc:spChg chg="ord">
          <ac:chgData name="Sarah Gothard" userId="0e53f415fda5f162" providerId="LiveId" clId="{C5EE4839-019A-4BA9-9178-D24A845394E0}" dt="2020-01-01T14:49:31.348" v="44" actId="26606"/>
          <ac:spMkLst>
            <pc:docMk/>
            <pc:sldMk cId="4022314283" sldId="265"/>
            <ac:spMk id="4" creationId="{DF6B8CC5-47EA-4018-9593-5620C8643D4E}"/>
          </ac:spMkLst>
        </pc:spChg>
        <pc:spChg chg="add">
          <ac:chgData name="Sarah Gothard" userId="0e53f415fda5f162" providerId="LiveId" clId="{C5EE4839-019A-4BA9-9178-D24A845394E0}" dt="2020-01-01T14:49:31.348" v="44" actId="26606"/>
          <ac:spMkLst>
            <pc:docMk/>
            <pc:sldMk cId="4022314283" sldId="265"/>
            <ac:spMk id="6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49:31.348" v="44" actId="26606"/>
          <ac:spMkLst>
            <pc:docMk/>
            <pc:sldMk cId="4022314283" sldId="265"/>
            <ac:spMk id="7" creationId="{CB44330D-EA18-4254-AA95-EB49948539B8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4022314283" sldId="265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303" v="19"/>
          <ac:spMkLst>
            <pc:docMk/>
            <pc:sldMk cId="4022314283" sldId="265"/>
            <ac:spMk id="11" creationId="{CB44330D-EA18-4254-AA95-EB49948539B8}"/>
          </ac:spMkLst>
        </pc:spChg>
        <pc:picChg chg="add mod">
          <ac:chgData name="Sarah Gothard" userId="0e53f415fda5f162" providerId="LiveId" clId="{C5EE4839-019A-4BA9-9178-D24A845394E0}" dt="2020-01-01T14:49:31.348" v="44" actId="26606"/>
          <ac:picMkLst>
            <pc:docMk/>
            <pc:sldMk cId="4022314283" sldId="265"/>
            <ac:picMk id="2" creationId="{1583AC18-B95E-4858-AAB6-808ABFBB672B}"/>
          </ac:picMkLst>
        </pc:picChg>
      </pc:sldChg>
      <pc:sldChg chg="addSp delSp modSp add mod setBg delDesignElem">
        <pc:chgData name="Sarah Gothard" userId="0e53f415fda5f162" providerId="LiveId" clId="{C5EE4839-019A-4BA9-9178-D24A845394E0}" dt="2020-01-01T14:54:26.049" v="50" actId="26606"/>
        <pc:sldMkLst>
          <pc:docMk/>
          <pc:sldMk cId="1969387444" sldId="266"/>
        </pc:sldMkLst>
        <pc:spChg chg="ord">
          <ac:chgData name="Sarah Gothard" userId="0e53f415fda5f162" providerId="LiveId" clId="{C5EE4839-019A-4BA9-9178-D24A845394E0}" dt="2020-01-01T14:54:26.049" v="50" actId="26606"/>
          <ac:spMkLst>
            <pc:docMk/>
            <pc:sldMk cId="1969387444" sldId="266"/>
            <ac:spMk id="4" creationId="{DF6B8CC5-47EA-4018-9593-5620C8643D4E}"/>
          </ac:spMkLst>
        </pc:spChg>
        <pc:spChg chg="add">
          <ac:chgData name="Sarah Gothard" userId="0e53f415fda5f162" providerId="LiveId" clId="{C5EE4839-019A-4BA9-9178-D24A845394E0}" dt="2020-01-01T14:54:26.049" v="50" actId="26606"/>
          <ac:spMkLst>
            <pc:docMk/>
            <pc:sldMk cId="1969387444" sldId="266"/>
            <ac:spMk id="9" creationId="{32BC26D8-82FB-445E-AA49-62A77D7C1EE0}"/>
          </ac:spMkLst>
        </pc:spChg>
        <pc:spChg chg="add">
          <ac:chgData name="Sarah Gothard" userId="0e53f415fda5f162" providerId="LiveId" clId="{C5EE4839-019A-4BA9-9178-D24A845394E0}" dt="2020-01-01T14:54:26.049" v="50" actId="26606"/>
          <ac:spMkLst>
            <pc:docMk/>
            <pc:sldMk cId="1969387444" sldId="266"/>
            <ac:spMk id="11" creationId="{CB44330D-EA18-4254-AA95-EB49948539B8}"/>
          </ac:spMkLst>
        </pc:spChg>
        <pc:spChg chg="del">
          <ac:chgData name="Sarah Gothard" userId="0e53f415fda5f162" providerId="LiveId" clId="{C5EE4839-019A-4BA9-9178-D24A845394E0}" dt="2020-01-01T14:45:06.611" v="23"/>
          <ac:spMkLst>
            <pc:docMk/>
            <pc:sldMk cId="1969387444" sldId="266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611" v="23"/>
          <ac:spMkLst>
            <pc:docMk/>
            <pc:sldMk cId="1969387444" sldId="266"/>
            <ac:spMk id="55" creationId="{CB44330D-EA18-4254-AA95-EB49948539B8}"/>
          </ac:spMkLst>
        </pc:spChg>
        <pc:picChg chg="add mod">
          <ac:chgData name="Sarah Gothard" userId="0e53f415fda5f162" providerId="LiveId" clId="{C5EE4839-019A-4BA9-9178-D24A845394E0}" dt="2020-01-01T14:54:26.049" v="50" actId="26606"/>
          <ac:picMkLst>
            <pc:docMk/>
            <pc:sldMk cId="1969387444" sldId="266"/>
            <ac:picMk id="2" creationId="{57395773-318B-4E7C-88AD-5AEFE6D825AC}"/>
          </ac:picMkLst>
        </pc:picChg>
      </pc:sldChg>
      <pc:sldChg chg="del">
        <pc:chgData name="Sarah Gothard" userId="0e53f415fda5f162" providerId="LiveId" clId="{C5EE4839-019A-4BA9-9178-D24A845394E0}" dt="2020-01-01T14:45:02.591" v="8" actId="2696"/>
        <pc:sldMkLst>
          <pc:docMk/>
          <pc:sldMk cId="2870798205" sldId="266"/>
        </pc:sldMkLst>
      </pc:sldChg>
      <pc:sldChg chg="delSp add del setBg delDesignElem">
        <pc:chgData name="Sarah Gothard" userId="0e53f415fda5f162" providerId="LiveId" clId="{C5EE4839-019A-4BA9-9178-D24A845394E0}" dt="2020-01-01T14:54:52.738" v="51" actId="2696"/>
        <pc:sldMkLst>
          <pc:docMk/>
          <pc:sldMk cId="2692064895" sldId="267"/>
        </pc:sldMkLst>
        <pc:spChg chg="del">
          <ac:chgData name="Sarah Gothard" userId="0e53f415fda5f162" providerId="LiveId" clId="{C5EE4839-019A-4BA9-9178-D24A845394E0}" dt="2020-01-01T14:45:06.611" v="23"/>
          <ac:spMkLst>
            <pc:docMk/>
            <pc:sldMk cId="2692064895" sldId="267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611" v="23"/>
          <ac:spMkLst>
            <pc:docMk/>
            <pc:sldMk cId="2692064895" sldId="267"/>
            <ac:spMk id="11" creationId="{CB44330D-EA18-4254-AA95-EB49948539B8}"/>
          </ac:spMkLst>
        </pc:spChg>
      </pc:sldChg>
      <pc:sldChg chg="del">
        <pc:chgData name="Sarah Gothard" userId="0e53f415fda5f162" providerId="LiveId" clId="{C5EE4839-019A-4BA9-9178-D24A845394E0}" dt="2020-01-01T14:45:02.598" v="9" actId="2696"/>
        <pc:sldMkLst>
          <pc:docMk/>
          <pc:sldMk cId="2775888927" sldId="267"/>
        </pc:sldMkLst>
      </pc:sldChg>
      <pc:sldChg chg="del">
        <pc:chgData name="Sarah Gothard" userId="0e53f415fda5f162" providerId="LiveId" clId="{C5EE4839-019A-4BA9-9178-D24A845394E0}" dt="2020-01-01T14:45:02.603" v="10" actId="2696"/>
        <pc:sldMkLst>
          <pc:docMk/>
          <pc:sldMk cId="2067238601" sldId="268"/>
        </pc:sldMkLst>
      </pc:sldChg>
      <pc:sldChg chg="delSp add del setBg delDesignElem">
        <pc:chgData name="Sarah Gothard" userId="0e53f415fda5f162" providerId="LiveId" clId="{C5EE4839-019A-4BA9-9178-D24A845394E0}" dt="2020-01-01T14:54:52.761" v="52" actId="2696"/>
        <pc:sldMkLst>
          <pc:docMk/>
          <pc:sldMk cId="2159508662" sldId="268"/>
        </pc:sldMkLst>
        <pc:spChg chg="del">
          <ac:chgData name="Sarah Gothard" userId="0e53f415fda5f162" providerId="LiveId" clId="{C5EE4839-019A-4BA9-9178-D24A845394E0}" dt="2020-01-01T14:45:06.611" v="23"/>
          <ac:spMkLst>
            <pc:docMk/>
            <pc:sldMk cId="2159508662" sldId="268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611" v="23"/>
          <ac:spMkLst>
            <pc:docMk/>
            <pc:sldMk cId="2159508662" sldId="268"/>
            <ac:spMk id="11" creationId="{CB44330D-EA18-4254-AA95-EB49948539B8}"/>
          </ac:spMkLst>
        </pc:spChg>
      </pc:sldChg>
      <pc:sldChg chg="del">
        <pc:chgData name="Sarah Gothard" userId="0e53f415fda5f162" providerId="LiveId" clId="{C5EE4839-019A-4BA9-9178-D24A845394E0}" dt="2020-01-01T14:45:02.621" v="13" actId="2696"/>
        <pc:sldMkLst>
          <pc:docMk/>
          <pc:sldMk cId="1986251449" sldId="269"/>
        </pc:sldMkLst>
      </pc:sldChg>
      <pc:sldChg chg="delSp add del setBg delDesignElem">
        <pc:chgData name="Sarah Gothard" userId="0e53f415fda5f162" providerId="LiveId" clId="{C5EE4839-019A-4BA9-9178-D24A845394E0}" dt="2020-01-01T14:54:52.775" v="53" actId="2696"/>
        <pc:sldMkLst>
          <pc:docMk/>
          <pc:sldMk cId="2144935321" sldId="269"/>
        </pc:sldMkLst>
        <pc:spChg chg="del">
          <ac:chgData name="Sarah Gothard" userId="0e53f415fda5f162" providerId="LiveId" clId="{C5EE4839-019A-4BA9-9178-D24A845394E0}" dt="2020-01-01T14:45:06.790" v="27"/>
          <ac:spMkLst>
            <pc:docMk/>
            <pc:sldMk cId="2144935321" sldId="269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790" v="27"/>
          <ac:spMkLst>
            <pc:docMk/>
            <pc:sldMk cId="2144935321" sldId="269"/>
            <ac:spMk id="55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786" v="54" actId="2696"/>
        <pc:sldMkLst>
          <pc:docMk/>
          <pc:sldMk cId="246927212" sldId="270"/>
        </pc:sldMkLst>
        <pc:spChg chg="del">
          <ac:chgData name="Sarah Gothard" userId="0e53f415fda5f162" providerId="LiveId" clId="{C5EE4839-019A-4BA9-9178-D24A845394E0}" dt="2020-01-01T14:45:06.790" v="27"/>
          <ac:spMkLst>
            <pc:docMk/>
            <pc:sldMk cId="246927212" sldId="270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790" v="27"/>
          <ac:spMkLst>
            <pc:docMk/>
            <pc:sldMk cId="246927212" sldId="270"/>
            <ac:spMk id="11" creationId="{CB44330D-EA18-4254-AA95-EB49948539B8}"/>
          </ac:spMkLst>
        </pc:spChg>
      </pc:sldChg>
      <pc:sldChg chg="del">
        <pc:chgData name="Sarah Gothard" userId="0e53f415fda5f162" providerId="LiveId" clId="{C5EE4839-019A-4BA9-9178-D24A845394E0}" dt="2020-01-01T14:45:02.626" v="14" actId="2696"/>
        <pc:sldMkLst>
          <pc:docMk/>
          <pc:sldMk cId="2368890245" sldId="270"/>
        </pc:sldMkLst>
      </pc:sldChg>
      <pc:sldChg chg="del">
        <pc:chgData name="Sarah Gothard" userId="0e53f415fda5f162" providerId="LiveId" clId="{C5EE4839-019A-4BA9-9178-D24A845394E0}" dt="2020-01-01T14:45:02.640" v="15" actId="2696"/>
        <pc:sldMkLst>
          <pc:docMk/>
          <pc:sldMk cId="191511952" sldId="271"/>
        </pc:sldMkLst>
      </pc:sldChg>
      <pc:sldChg chg="delSp add del setBg delDesignElem">
        <pc:chgData name="Sarah Gothard" userId="0e53f415fda5f162" providerId="LiveId" clId="{C5EE4839-019A-4BA9-9178-D24A845394E0}" dt="2020-01-01T14:54:52.796" v="55" actId="2696"/>
        <pc:sldMkLst>
          <pc:docMk/>
          <pc:sldMk cId="2349511308" sldId="271"/>
        </pc:sldMkLst>
        <pc:spChg chg="del">
          <ac:chgData name="Sarah Gothard" userId="0e53f415fda5f162" providerId="LiveId" clId="{C5EE4839-019A-4BA9-9178-D24A845394E0}" dt="2020-01-01T14:45:06.790" v="27"/>
          <ac:spMkLst>
            <pc:docMk/>
            <pc:sldMk cId="2349511308" sldId="271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790" v="27"/>
          <ac:spMkLst>
            <pc:docMk/>
            <pc:sldMk cId="2349511308" sldId="271"/>
            <ac:spMk id="11" creationId="{CB44330D-EA18-4254-AA95-EB49948539B8}"/>
          </ac:spMkLst>
        </pc:spChg>
      </pc:sldChg>
      <pc:sldChg chg="del">
        <pc:chgData name="Sarah Gothard" userId="0e53f415fda5f162" providerId="LiveId" clId="{C5EE4839-019A-4BA9-9178-D24A845394E0}" dt="2020-01-01T14:45:02.555" v="4" actId="2696"/>
        <pc:sldMkLst>
          <pc:docMk/>
          <pc:sldMk cId="951156723" sldId="272"/>
        </pc:sldMkLst>
      </pc:sldChg>
      <pc:sldChg chg="delSp add del setBg delDesignElem">
        <pc:chgData name="Sarah Gothard" userId="0e53f415fda5f162" providerId="LiveId" clId="{C5EE4839-019A-4BA9-9178-D24A845394E0}" dt="2020-01-01T14:54:52.802" v="56" actId="2696"/>
        <pc:sldMkLst>
          <pc:docMk/>
          <pc:sldMk cId="3173067361" sldId="272"/>
        </pc:sldMkLst>
        <pc:spChg chg="del">
          <ac:chgData name="Sarah Gothard" userId="0e53f415fda5f162" providerId="LiveId" clId="{C5EE4839-019A-4BA9-9178-D24A845394E0}" dt="2020-01-01T14:45:06.991" v="31"/>
          <ac:spMkLst>
            <pc:docMk/>
            <pc:sldMk cId="3173067361" sldId="272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991" v="31"/>
          <ac:spMkLst>
            <pc:docMk/>
            <pc:sldMk cId="3173067361" sldId="272"/>
            <ac:spMk id="55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808" v="57" actId="2696"/>
        <pc:sldMkLst>
          <pc:docMk/>
          <pc:sldMk cId="2063529966" sldId="273"/>
        </pc:sldMkLst>
        <pc:spChg chg="del">
          <ac:chgData name="Sarah Gothard" userId="0e53f415fda5f162" providerId="LiveId" clId="{C5EE4839-019A-4BA9-9178-D24A845394E0}" dt="2020-01-01T14:45:06.991" v="31"/>
          <ac:spMkLst>
            <pc:docMk/>
            <pc:sldMk cId="2063529966" sldId="273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991" v="31"/>
          <ac:spMkLst>
            <pc:docMk/>
            <pc:sldMk cId="2063529966" sldId="273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815" v="58" actId="2696"/>
        <pc:sldMkLst>
          <pc:docMk/>
          <pc:sldMk cId="1382121798" sldId="274"/>
        </pc:sldMkLst>
        <pc:spChg chg="del">
          <ac:chgData name="Sarah Gothard" userId="0e53f415fda5f162" providerId="LiveId" clId="{C5EE4839-019A-4BA9-9178-D24A845394E0}" dt="2020-01-01T14:45:06.991" v="31"/>
          <ac:spMkLst>
            <pc:docMk/>
            <pc:sldMk cId="1382121798" sldId="274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6.991" v="31"/>
          <ac:spMkLst>
            <pc:docMk/>
            <pc:sldMk cId="1382121798" sldId="274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824" v="59" actId="2696"/>
        <pc:sldMkLst>
          <pc:docMk/>
          <pc:sldMk cId="3953479216" sldId="275"/>
        </pc:sldMkLst>
        <pc:spChg chg="del">
          <ac:chgData name="Sarah Gothard" userId="0e53f415fda5f162" providerId="LiveId" clId="{C5EE4839-019A-4BA9-9178-D24A845394E0}" dt="2020-01-01T14:45:07.184" v="35"/>
          <ac:spMkLst>
            <pc:docMk/>
            <pc:sldMk cId="3953479216" sldId="275"/>
            <ac:spMk id="53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7.184" v="35"/>
          <ac:spMkLst>
            <pc:docMk/>
            <pc:sldMk cId="3953479216" sldId="275"/>
            <ac:spMk id="55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828" v="60" actId="2696"/>
        <pc:sldMkLst>
          <pc:docMk/>
          <pc:sldMk cId="1694561616" sldId="276"/>
        </pc:sldMkLst>
        <pc:spChg chg="del">
          <ac:chgData name="Sarah Gothard" userId="0e53f415fda5f162" providerId="LiveId" clId="{C5EE4839-019A-4BA9-9178-D24A845394E0}" dt="2020-01-01T14:45:07.184" v="35"/>
          <ac:spMkLst>
            <pc:docMk/>
            <pc:sldMk cId="1694561616" sldId="276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7.184" v="35"/>
          <ac:spMkLst>
            <pc:docMk/>
            <pc:sldMk cId="1694561616" sldId="276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C5EE4839-019A-4BA9-9178-D24A845394E0}" dt="2020-01-01T14:54:52.833" v="61" actId="2696"/>
        <pc:sldMkLst>
          <pc:docMk/>
          <pc:sldMk cId="3396348995" sldId="277"/>
        </pc:sldMkLst>
        <pc:spChg chg="del">
          <ac:chgData name="Sarah Gothard" userId="0e53f415fda5f162" providerId="LiveId" clId="{C5EE4839-019A-4BA9-9178-D24A845394E0}" dt="2020-01-01T14:45:07.184" v="35"/>
          <ac:spMkLst>
            <pc:docMk/>
            <pc:sldMk cId="3396348995" sldId="277"/>
            <ac:spMk id="9" creationId="{32BC26D8-82FB-445E-AA49-62A77D7C1EE0}"/>
          </ac:spMkLst>
        </pc:spChg>
        <pc:spChg chg="del">
          <ac:chgData name="Sarah Gothard" userId="0e53f415fda5f162" providerId="LiveId" clId="{C5EE4839-019A-4BA9-9178-D24A845394E0}" dt="2020-01-01T14:45:07.184" v="35"/>
          <ac:spMkLst>
            <pc:docMk/>
            <pc:sldMk cId="3396348995" sldId="277"/>
            <ac:spMk id="11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7F6275-D0D5-4817-8911-EBA1D4452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12" y="2725268"/>
            <a:ext cx="11237976" cy="136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094CA3-237A-45BB-8BE9-D6426B740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DB5F04-6BAA-4265-B260-64B656C56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7282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A6F377-EEC0-4C03-BEF5-F3753CF22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437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D6F7BB-C76B-44FA-97B8-A30C2E807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4080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83AC18-B95E-4858-AAB6-808ABFBB6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2314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395773-318B-4E7C-88AD-5AEFE6D82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6938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2020-01-01T14:54:26Z</dcterms:created>
  <dcterms:modified xsi:type="dcterms:W3CDTF">2020-01-01T14:55:01Z</dcterms:modified>
</cp:coreProperties>
</file>