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7" r:id="rId2"/>
    <p:sldId id="269" r:id="rId3"/>
    <p:sldId id="277" r:id="rId4"/>
    <p:sldId id="274" r:id="rId5"/>
    <p:sldId id="279" r:id="rId6"/>
    <p:sldId id="276" r:id="rId7"/>
    <p:sldId id="271" r:id="rId8"/>
    <p:sldId id="272" r:id="rId9"/>
    <p:sldId id="27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C7C604-DB3F-46E1-B442-3066E4D3E3B1}" v="2" dt="2021-11-07T03:07:39.161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160" autoAdjust="0"/>
  </p:normalViewPr>
  <p:slideViewPr>
    <p:cSldViewPr snapToGrid="0" showGuides="1">
      <p:cViewPr varScale="1">
        <p:scale>
          <a:sx n="65" d="100"/>
          <a:sy n="65" d="100"/>
        </p:scale>
        <p:origin x="22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ADC7C604-DB3F-46E1-B442-3066E4D3E3B1}"/>
    <pc:docChg chg="undo custSel addSld delSld modSld">
      <pc:chgData name="Sarah Gothard" userId="0e53f415fda5f162" providerId="LiveId" clId="{ADC7C604-DB3F-46E1-B442-3066E4D3E3B1}" dt="2021-11-12T15:47:32.409" v="41" actId="26606"/>
      <pc:docMkLst>
        <pc:docMk/>
      </pc:docMkLst>
      <pc:sldChg chg="addSp delSp modSp mod">
        <pc:chgData name="Sarah Gothard" userId="0e53f415fda5f162" providerId="LiveId" clId="{ADC7C604-DB3F-46E1-B442-3066E4D3E3B1}" dt="2021-11-12T15:47:32.409" v="41" actId="26606"/>
        <pc:sldMkLst>
          <pc:docMk/>
          <pc:sldMk cId="2211167003" sldId="257"/>
        </pc:sldMkLst>
        <pc:spChg chg="ord">
          <ac:chgData name="Sarah Gothard" userId="0e53f415fda5f162" providerId="LiveId" clId="{ADC7C604-DB3F-46E1-B442-3066E4D3E3B1}" dt="2021-11-12T15:47:32.409" v="41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ADC7C604-DB3F-46E1-B442-3066E4D3E3B1}" dt="2021-11-07T03:04:33.757" v="2" actId="26606"/>
          <ac:spMkLst>
            <pc:docMk/>
            <pc:sldMk cId="2211167003" sldId="257"/>
            <ac:spMk id="10" creationId="{32BC26D8-82FB-445E-AA49-62A77D7C1EE0}"/>
          </ac:spMkLst>
        </pc:spChg>
        <pc:spChg chg="del">
          <ac:chgData name="Sarah Gothard" userId="0e53f415fda5f162" providerId="LiveId" clId="{ADC7C604-DB3F-46E1-B442-3066E4D3E3B1}" dt="2021-11-07T03:04:33.757" v="2" actId="26606"/>
          <ac:spMkLst>
            <pc:docMk/>
            <pc:sldMk cId="2211167003" sldId="257"/>
            <ac:spMk id="12" creationId="{CB44330D-EA18-4254-AA95-EB49948539B8}"/>
          </ac:spMkLst>
        </pc:spChg>
        <pc:spChg chg="add del">
          <ac:chgData name="Sarah Gothard" userId="0e53f415fda5f162" providerId="LiveId" clId="{ADC7C604-DB3F-46E1-B442-3066E4D3E3B1}" dt="2021-11-12T15:47:32.409" v="41" actId="26606"/>
          <ac:spMkLst>
            <pc:docMk/>
            <pc:sldMk cId="2211167003" sldId="257"/>
            <ac:spMk id="17" creationId="{32BC26D8-82FB-445E-AA49-62A77D7C1EE0}"/>
          </ac:spMkLst>
        </pc:spChg>
        <pc:spChg chg="add del">
          <ac:chgData name="Sarah Gothard" userId="0e53f415fda5f162" providerId="LiveId" clId="{ADC7C604-DB3F-46E1-B442-3066E4D3E3B1}" dt="2021-11-12T15:47:32.409" v="41" actId="26606"/>
          <ac:spMkLst>
            <pc:docMk/>
            <pc:sldMk cId="2211167003" sldId="257"/>
            <ac:spMk id="19" creationId="{CB44330D-EA18-4254-AA95-EB49948539B8}"/>
          </ac:spMkLst>
        </pc:spChg>
        <pc:spChg chg="add">
          <ac:chgData name="Sarah Gothard" userId="0e53f415fda5f162" providerId="LiveId" clId="{ADC7C604-DB3F-46E1-B442-3066E4D3E3B1}" dt="2021-11-12T15:47:32.409" v="41" actId="26606"/>
          <ac:spMkLst>
            <pc:docMk/>
            <pc:sldMk cId="2211167003" sldId="257"/>
            <ac:spMk id="24" creationId="{32BC26D8-82FB-445E-AA49-62A77D7C1EE0}"/>
          </ac:spMkLst>
        </pc:spChg>
        <pc:spChg chg="add">
          <ac:chgData name="Sarah Gothard" userId="0e53f415fda5f162" providerId="LiveId" clId="{ADC7C604-DB3F-46E1-B442-3066E4D3E3B1}" dt="2021-11-12T15:47:32.409" v="41" actId="26606"/>
          <ac:spMkLst>
            <pc:docMk/>
            <pc:sldMk cId="2211167003" sldId="257"/>
            <ac:spMk id="26" creationId="{CB44330D-EA18-4254-AA95-EB49948539B8}"/>
          </ac:spMkLst>
        </pc:spChg>
        <pc:picChg chg="del">
          <ac:chgData name="Sarah Gothard" userId="0e53f415fda5f162" providerId="LiveId" clId="{ADC7C604-DB3F-46E1-B442-3066E4D3E3B1}" dt="2021-11-07T03:04:31.961" v="0" actId="478"/>
          <ac:picMkLst>
            <pc:docMk/>
            <pc:sldMk cId="2211167003" sldId="257"/>
            <ac:picMk id="2" creationId="{2EDB25F8-C3F8-4CC5-8B47-C02FDA5A4AA0}"/>
          </ac:picMkLst>
        </pc:picChg>
        <pc:picChg chg="add mod">
          <ac:chgData name="Sarah Gothard" userId="0e53f415fda5f162" providerId="LiveId" clId="{ADC7C604-DB3F-46E1-B442-3066E4D3E3B1}" dt="2021-11-12T15:47:32.409" v="41" actId="26606"/>
          <ac:picMkLst>
            <pc:docMk/>
            <pc:sldMk cId="2211167003" sldId="257"/>
            <ac:picMk id="3" creationId="{BA136548-E57B-4A0B-B37D-2A79D8520F5E}"/>
          </ac:picMkLst>
        </pc:picChg>
        <pc:picChg chg="add del mod">
          <ac:chgData name="Sarah Gothard" userId="0e53f415fda5f162" providerId="LiveId" clId="{ADC7C604-DB3F-46E1-B442-3066E4D3E3B1}" dt="2021-11-12T15:47:29.663" v="39" actId="478"/>
          <ac:picMkLst>
            <pc:docMk/>
            <pc:sldMk cId="2211167003" sldId="257"/>
            <ac:picMk id="4" creationId="{07655324-04F5-40D0-BE90-AF4CB5F2E247}"/>
          </ac:picMkLst>
        </pc:picChg>
      </pc:sldChg>
      <pc:sldChg chg="del">
        <pc:chgData name="Sarah Gothard" userId="0e53f415fda5f162" providerId="LiveId" clId="{ADC7C604-DB3F-46E1-B442-3066E4D3E3B1}" dt="2021-11-07T03:05:03.833" v="6" actId="47"/>
        <pc:sldMkLst>
          <pc:docMk/>
          <pc:sldMk cId="3757324476" sldId="258"/>
        </pc:sldMkLst>
      </pc:sldChg>
      <pc:sldChg chg="del">
        <pc:chgData name="Sarah Gothard" userId="0e53f415fda5f162" providerId="LiveId" clId="{ADC7C604-DB3F-46E1-B442-3066E4D3E3B1}" dt="2021-11-07T03:05:03.833" v="6" actId="47"/>
        <pc:sldMkLst>
          <pc:docMk/>
          <pc:sldMk cId="899355446" sldId="259"/>
        </pc:sldMkLst>
      </pc:sldChg>
      <pc:sldChg chg="del">
        <pc:chgData name="Sarah Gothard" userId="0e53f415fda5f162" providerId="LiveId" clId="{ADC7C604-DB3F-46E1-B442-3066E4D3E3B1}" dt="2021-11-07T03:05:03.833" v="6" actId="47"/>
        <pc:sldMkLst>
          <pc:docMk/>
          <pc:sldMk cId="1210018777" sldId="260"/>
        </pc:sldMkLst>
      </pc:sldChg>
      <pc:sldChg chg="del">
        <pc:chgData name="Sarah Gothard" userId="0e53f415fda5f162" providerId="LiveId" clId="{ADC7C604-DB3F-46E1-B442-3066E4D3E3B1}" dt="2021-11-07T03:05:03.833" v="6" actId="47"/>
        <pc:sldMkLst>
          <pc:docMk/>
          <pc:sldMk cId="842501183" sldId="262"/>
        </pc:sldMkLst>
      </pc:sldChg>
      <pc:sldChg chg="del">
        <pc:chgData name="Sarah Gothard" userId="0e53f415fda5f162" providerId="LiveId" clId="{ADC7C604-DB3F-46E1-B442-3066E4D3E3B1}" dt="2021-11-07T03:05:03.833" v="6" actId="47"/>
        <pc:sldMkLst>
          <pc:docMk/>
          <pc:sldMk cId="287038109" sldId="264"/>
        </pc:sldMkLst>
      </pc:sldChg>
      <pc:sldChg chg="del">
        <pc:chgData name="Sarah Gothard" userId="0e53f415fda5f162" providerId="LiveId" clId="{ADC7C604-DB3F-46E1-B442-3066E4D3E3B1}" dt="2021-11-07T03:05:03.833" v="6" actId="47"/>
        <pc:sldMkLst>
          <pc:docMk/>
          <pc:sldMk cId="3489399999" sldId="265"/>
        </pc:sldMkLst>
      </pc:sldChg>
      <pc:sldChg chg="del">
        <pc:chgData name="Sarah Gothard" userId="0e53f415fda5f162" providerId="LiveId" clId="{ADC7C604-DB3F-46E1-B442-3066E4D3E3B1}" dt="2021-11-07T03:05:03.833" v="6" actId="47"/>
        <pc:sldMkLst>
          <pc:docMk/>
          <pc:sldMk cId="4045068017" sldId="266"/>
        </pc:sldMkLst>
      </pc:sldChg>
      <pc:sldChg chg="del">
        <pc:chgData name="Sarah Gothard" userId="0e53f415fda5f162" providerId="LiveId" clId="{ADC7C604-DB3F-46E1-B442-3066E4D3E3B1}" dt="2021-11-07T03:05:03.833" v="6" actId="47"/>
        <pc:sldMkLst>
          <pc:docMk/>
          <pc:sldMk cId="841343085" sldId="267"/>
        </pc:sldMkLst>
      </pc:sldChg>
      <pc:sldChg chg="del">
        <pc:chgData name="Sarah Gothard" userId="0e53f415fda5f162" providerId="LiveId" clId="{ADC7C604-DB3F-46E1-B442-3066E4D3E3B1}" dt="2021-11-07T03:05:03.833" v="6" actId="47"/>
        <pc:sldMkLst>
          <pc:docMk/>
          <pc:sldMk cId="1615078524" sldId="268"/>
        </pc:sldMkLst>
      </pc:sldChg>
      <pc:sldChg chg="addSp delSp modSp mod">
        <pc:chgData name="Sarah Gothard" userId="0e53f415fda5f162" providerId="LiveId" clId="{ADC7C604-DB3F-46E1-B442-3066E4D3E3B1}" dt="2021-11-07T03:09:19.201" v="38" actId="26606"/>
        <pc:sldMkLst>
          <pc:docMk/>
          <pc:sldMk cId="3513932644" sldId="269"/>
        </pc:sldMkLst>
        <pc:spChg chg="ord">
          <ac:chgData name="Sarah Gothard" userId="0e53f415fda5f162" providerId="LiveId" clId="{ADC7C604-DB3F-46E1-B442-3066E4D3E3B1}" dt="2021-11-07T03:09:19.201" v="38" actId="26606"/>
          <ac:spMkLst>
            <pc:docMk/>
            <pc:sldMk cId="3513932644" sldId="269"/>
            <ac:spMk id="4" creationId="{A8D83154-FCE6-44B9-A305-32B59D74C7EF}"/>
          </ac:spMkLst>
        </pc:spChg>
        <pc:spChg chg="del">
          <ac:chgData name="Sarah Gothard" userId="0e53f415fda5f162" providerId="LiveId" clId="{ADC7C604-DB3F-46E1-B442-3066E4D3E3B1}" dt="2021-11-07T03:04:54.760" v="5" actId="26606"/>
          <ac:spMkLst>
            <pc:docMk/>
            <pc:sldMk cId="3513932644" sldId="269"/>
            <ac:spMk id="16" creationId="{32BC26D8-82FB-445E-AA49-62A77D7C1EE0}"/>
          </ac:spMkLst>
        </pc:spChg>
        <pc:spChg chg="del">
          <ac:chgData name="Sarah Gothard" userId="0e53f415fda5f162" providerId="LiveId" clId="{ADC7C604-DB3F-46E1-B442-3066E4D3E3B1}" dt="2021-11-07T03:04:54.760" v="5" actId="26606"/>
          <ac:spMkLst>
            <pc:docMk/>
            <pc:sldMk cId="3513932644" sldId="269"/>
            <ac:spMk id="18" creationId="{CB44330D-EA18-4254-AA95-EB49948539B8}"/>
          </ac:spMkLst>
        </pc:spChg>
        <pc:spChg chg="add del">
          <ac:chgData name="Sarah Gothard" userId="0e53f415fda5f162" providerId="LiveId" clId="{ADC7C604-DB3F-46E1-B442-3066E4D3E3B1}" dt="2021-11-07T03:08:46.713" v="35" actId="26606"/>
          <ac:spMkLst>
            <pc:docMk/>
            <pc:sldMk cId="3513932644" sldId="269"/>
            <ac:spMk id="23" creationId="{32BC26D8-82FB-445E-AA49-62A77D7C1EE0}"/>
          </ac:spMkLst>
        </pc:spChg>
        <pc:spChg chg="add del">
          <ac:chgData name="Sarah Gothard" userId="0e53f415fda5f162" providerId="LiveId" clId="{ADC7C604-DB3F-46E1-B442-3066E4D3E3B1}" dt="2021-11-07T03:08:46.713" v="35" actId="26606"/>
          <ac:spMkLst>
            <pc:docMk/>
            <pc:sldMk cId="3513932644" sldId="269"/>
            <ac:spMk id="25" creationId="{CB44330D-EA18-4254-AA95-EB49948539B8}"/>
          </ac:spMkLst>
        </pc:spChg>
        <pc:spChg chg="add del">
          <ac:chgData name="Sarah Gothard" userId="0e53f415fda5f162" providerId="LiveId" clId="{ADC7C604-DB3F-46E1-B442-3066E4D3E3B1}" dt="2021-11-07T03:09:19.201" v="38" actId="26606"/>
          <ac:spMkLst>
            <pc:docMk/>
            <pc:sldMk cId="3513932644" sldId="269"/>
            <ac:spMk id="30" creationId="{32BC26D8-82FB-445E-AA49-62A77D7C1EE0}"/>
          </ac:spMkLst>
        </pc:spChg>
        <pc:spChg chg="add del">
          <ac:chgData name="Sarah Gothard" userId="0e53f415fda5f162" providerId="LiveId" clId="{ADC7C604-DB3F-46E1-B442-3066E4D3E3B1}" dt="2021-11-07T03:09:19.201" v="38" actId="26606"/>
          <ac:spMkLst>
            <pc:docMk/>
            <pc:sldMk cId="3513932644" sldId="269"/>
            <ac:spMk id="32" creationId="{CB44330D-EA18-4254-AA95-EB49948539B8}"/>
          </ac:spMkLst>
        </pc:spChg>
        <pc:spChg chg="add">
          <ac:chgData name="Sarah Gothard" userId="0e53f415fda5f162" providerId="LiveId" clId="{ADC7C604-DB3F-46E1-B442-3066E4D3E3B1}" dt="2021-11-07T03:09:19.201" v="38" actId="26606"/>
          <ac:spMkLst>
            <pc:docMk/>
            <pc:sldMk cId="3513932644" sldId="269"/>
            <ac:spMk id="37" creationId="{32BC26D8-82FB-445E-AA49-62A77D7C1EE0}"/>
          </ac:spMkLst>
        </pc:spChg>
        <pc:spChg chg="add">
          <ac:chgData name="Sarah Gothard" userId="0e53f415fda5f162" providerId="LiveId" clId="{ADC7C604-DB3F-46E1-B442-3066E4D3E3B1}" dt="2021-11-07T03:09:19.201" v="38" actId="26606"/>
          <ac:spMkLst>
            <pc:docMk/>
            <pc:sldMk cId="3513932644" sldId="269"/>
            <ac:spMk id="39" creationId="{CB44330D-EA18-4254-AA95-EB49948539B8}"/>
          </ac:spMkLst>
        </pc:spChg>
        <pc:picChg chg="add del mod">
          <ac:chgData name="Sarah Gothard" userId="0e53f415fda5f162" providerId="LiveId" clId="{ADC7C604-DB3F-46E1-B442-3066E4D3E3B1}" dt="2021-11-07T03:07:28.282" v="24" actId="478"/>
          <ac:picMkLst>
            <pc:docMk/>
            <pc:sldMk cId="3513932644" sldId="269"/>
            <ac:picMk id="3" creationId="{86E42AC1-DE0E-4172-AC4E-C9CF7D10BC4C}"/>
          </ac:picMkLst>
        </pc:picChg>
        <pc:picChg chg="del">
          <ac:chgData name="Sarah Gothard" userId="0e53f415fda5f162" providerId="LiveId" clId="{ADC7C604-DB3F-46E1-B442-3066E4D3E3B1}" dt="2021-11-07T03:04:53.001" v="3" actId="478"/>
          <ac:picMkLst>
            <pc:docMk/>
            <pc:sldMk cId="3513932644" sldId="269"/>
            <ac:picMk id="5" creationId="{8F5A49A9-57D3-4D9D-8E2C-8A6674A08A72}"/>
          </ac:picMkLst>
        </pc:picChg>
        <pc:picChg chg="add del mod">
          <ac:chgData name="Sarah Gothard" userId="0e53f415fda5f162" providerId="LiveId" clId="{ADC7C604-DB3F-46E1-B442-3066E4D3E3B1}" dt="2021-11-07T03:09:17.764" v="36" actId="478"/>
          <ac:picMkLst>
            <pc:docMk/>
            <pc:sldMk cId="3513932644" sldId="269"/>
            <ac:picMk id="7" creationId="{99F9EFF0-8FFC-44A3-AC38-B0CFE285B647}"/>
          </ac:picMkLst>
        </pc:picChg>
        <pc:picChg chg="add mod">
          <ac:chgData name="Sarah Gothard" userId="0e53f415fda5f162" providerId="LiveId" clId="{ADC7C604-DB3F-46E1-B442-3066E4D3E3B1}" dt="2021-11-07T03:09:19.201" v="38" actId="26606"/>
          <ac:picMkLst>
            <pc:docMk/>
            <pc:sldMk cId="3513932644" sldId="269"/>
            <ac:picMk id="9" creationId="{55C3BCA5-2EBB-4794-9180-8C6869667506}"/>
          </ac:picMkLst>
        </pc:picChg>
      </pc:sldChg>
      <pc:sldChg chg="delSp del mod">
        <pc:chgData name="Sarah Gothard" userId="0e53f415fda5f162" providerId="LiveId" clId="{ADC7C604-DB3F-46E1-B442-3066E4D3E3B1}" dt="2021-11-07T03:05:25.293" v="14" actId="47"/>
        <pc:sldMkLst>
          <pc:docMk/>
          <pc:sldMk cId="3049068179" sldId="270"/>
        </pc:sldMkLst>
        <pc:picChg chg="del">
          <ac:chgData name="Sarah Gothard" userId="0e53f415fda5f162" providerId="LiveId" clId="{ADC7C604-DB3F-46E1-B442-3066E4D3E3B1}" dt="2021-11-07T03:05:06.969" v="7" actId="478"/>
          <ac:picMkLst>
            <pc:docMk/>
            <pc:sldMk cId="3049068179" sldId="270"/>
            <ac:picMk id="10" creationId="{76636A0A-03AF-4E43-9453-85E22238FCBB}"/>
          </ac:picMkLst>
        </pc:picChg>
      </pc:sldChg>
      <pc:sldChg chg="addSp delSp modSp mod">
        <pc:chgData name="Sarah Gothard" userId="0e53f415fda5f162" providerId="LiveId" clId="{ADC7C604-DB3F-46E1-B442-3066E4D3E3B1}" dt="2021-11-07T03:05:24.257" v="13" actId="27614"/>
        <pc:sldMkLst>
          <pc:docMk/>
          <pc:sldMk cId="982824566" sldId="271"/>
        </pc:sldMkLst>
        <pc:spChg chg="mod ord">
          <ac:chgData name="Sarah Gothard" userId="0e53f415fda5f162" providerId="LiveId" clId="{ADC7C604-DB3F-46E1-B442-3066E4D3E3B1}" dt="2021-11-07T03:05:22.366" v="12" actId="26606"/>
          <ac:spMkLst>
            <pc:docMk/>
            <pc:sldMk cId="982824566" sldId="271"/>
            <ac:spMk id="4" creationId="{A8D83154-FCE6-44B9-A305-32B59D74C7EF}"/>
          </ac:spMkLst>
        </pc:spChg>
        <pc:spChg chg="add del">
          <ac:chgData name="Sarah Gothard" userId="0e53f415fda5f162" providerId="LiveId" clId="{ADC7C604-DB3F-46E1-B442-3066E4D3E3B1}" dt="2021-11-07T03:05:22.366" v="12" actId="26606"/>
          <ac:spMkLst>
            <pc:docMk/>
            <pc:sldMk cId="982824566" sldId="271"/>
            <ac:spMk id="16" creationId="{32BC26D8-82FB-445E-AA49-62A77D7C1EE0}"/>
          </ac:spMkLst>
        </pc:spChg>
        <pc:spChg chg="add del">
          <ac:chgData name="Sarah Gothard" userId="0e53f415fda5f162" providerId="LiveId" clId="{ADC7C604-DB3F-46E1-B442-3066E4D3E3B1}" dt="2021-11-07T03:05:22.366" v="12" actId="26606"/>
          <ac:spMkLst>
            <pc:docMk/>
            <pc:sldMk cId="982824566" sldId="271"/>
            <ac:spMk id="18" creationId="{CB44330D-EA18-4254-AA95-EB49948539B8}"/>
          </ac:spMkLst>
        </pc:spChg>
        <pc:spChg chg="add del">
          <ac:chgData name="Sarah Gothard" userId="0e53f415fda5f162" providerId="LiveId" clId="{ADC7C604-DB3F-46E1-B442-3066E4D3E3B1}" dt="2021-11-07T03:05:22.361" v="11" actId="26606"/>
          <ac:spMkLst>
            <pc:docMk/>
            <pc:sldMk cId="982824566" sldId="271"/>
            <ac:spMk id="23" creationId="{AB8C311F-7253-4AED-9701-7FC0708C41C7}"/>
          </ac:spMkLst>
        </pc:spChg>
        <pc:spChg chg="add del">
          <ac:chgData name="Sarah Gothard" userId="0e53f415fda5f162" providerId="LiveId" clId="{ADC7C604-DB3F-46E1-B442-3066E4D3E3B1}" dt="2021-11-07T03:05:22.361" v="11" actId="26606"/>
          <ac:spMkLst>
            <pc:docMk/>
            <pc:sldMk cId="982824566" sldId="271"/>
            <ac:spMk id="25" creationId="{E2384209-CB15-4CDF-9D31-C44FD9A3F20D}"/>
          </ac:spMkLst>
        </pc:spChg>
        <pc:spChg chg="add del">
          <ac:chgData name="Sarah Gothard" userId="0e53f415fda5f162" providerId="LiveId" clId="{ADC7C604-DB3F-46E1-B442-3066E4D3E3B1}" dt="2021-11-07T03:05:22.361" v="11" actId="26606"/>
          <ac:spMkLst>
            <pc:docMk/>
            <pc:sldMk cId="982824566" sldId="271"/>
            <ac:spMk id="27" creationId="{2633B3B5-CC90-43F0-8714-D31D1F3F0209}"/>
          </ac:spMkLst>
        </pc:spChg>
        <pc:spChg chg="add del">
          <ac:chgData name="Sarah Gothard" userId="0e53f415fda5f162" providerId="LiveId" clId="{ADC7C604-DB3F-46E1-B442-3066E4D3E3B1}" dt="2021-11-07T03:05:22.361" v="11" actId="26606"/>
          <ac:spMkLst>
            <pc:docMk/>
            <pc:sldMk cId="982824566" sldId="271"/>
            <ac:spMk id="29" creationId="{A8D57A06-A426-446D-B02C-A2DC6B62E45E}"/>
          </ac:spMkLst>
        </pc:spChg>
        <pc:spChg chg="add">
          <ac:chgData name="Sarah Gothard" userId="0e53f415fda5f162" providerId="LiveId" clId="{ADC7C604-DB3F-46E1-B442-3066E4D3E3B1}" dt="2021-11-07T03:05:22.366" v="12" actId="26606"/>
          <ac:spMkLst>
            <pc:docMk/>
            <pc:sldMk cId="982824566" sldId="271"/>
            <ac:spMk id="31" creationId="{32BC26D8-82FB-445E-AA49-62A77D7C1EE0}"/>
          </ac:spMkLst>
        </pc:spChg>
        <pc:spChg chg="add">
          <ac:chgData name="Sarah Gothard" userId="0e53f415fda5f162" providerId="LiveId" clId="{ADC7C604-DB3F-46E1-B442-3066E4D3E3B1}" dt="2021-11-07T03:05:22.366" v="12" actId="26606"/>
          <ac:spMkLst>
            <pc:docMk/>
            <pc:sldMk cId="982824566" sldId="271"/>
            <ac:spMk id="32" creationId="{CB44330D-EA18-4254-AA95-EB49948539B8}"/>
          </ac:spMkLst>
        </pc:spChg>
        <pc:picChg chg="add mod">
          <ac:chgData name="Sarah Gothard" userId="0e53f415fda5f162" providerId="LiveId" clId="{ADC7C604-DB3F-46E1-B442-3066E4D3E3B1}" dt="2021-11-07T03:05:24.257" v="13" actId="27614"/>
          <ac:picMkLst>
            <pc:docMk/>
            <pc:sldMk cId="982824566" sldId="271"/>
            <ac:picMk id="3" creationId="{979D5180-167C-4F79-9825-384CB5F2074F}"/>
          </ac:picMkLst>
        </pc:picChg>
        <pc:picChg chg="del">
          <ac:chgData name="Sarah Gothard" userId="0e53f415fda5f162" providerId="LiveId" clId="{ADC7C604-DB3F-46E1-B442-3066E4D3E3B1}" dt="2021-11-07T03:05:08.484" v="8" actId="478"/>
          <ac:picMkLst>
            <pc:docMk/>
            <pc:sldMk cId="982824566" sldId="271"/>
            <ac:picMk id="5" creationId="{B956F699-D49E-4F62-9DF6-02703B38D13C}"/>
          </ac:picMkLst>
        </pc:picChg>
      </pc:sldChg>
      <pc:sldChg chg="add">
        <pc:chgData name="Sarah Gothard" userId="0e53f415fda5f162" providerId="LiveId" clId="{ADC7C604-DB3F-46E1-B442-3066E4D3E3B1}" dt="2021-11-07T03:05:30.686" v="15" actId="2890"/>
        <pc:sldMkLst>
          <pc:docMk/>
          <pc:sldMk cId="3603354675" sldId="272"/>
        </pc:sldMkLst>
      </pc:sldChg>
      <pc:sldChg chg="add replId">
        <pc:chgData name="Sarah Gothard" userId="0e53f415fda5f162" providerId="LiveId" clId="{ADC7C604-DB3F-46E1-B442-3066E4D3E3B1}" dt="2021-11-07T03:05:30.686" v="15" actId="2890"/>
        <pc:sldMkLst>
          <pc:docMk/>
          <pc:sldMk cId="1751613763" sldId="273"/>
        </pc:sldMkLst>
      </pc:sldChg>
      <pc:sldChg chg="addSp delSp modSp add mod">
        <pc:chgData name="Sarah Gothard" userId="0e53f415fda5f162" providerId="LiveId" clId="{ADC7C604-DB3F-46E1-B442-3066E4D3E3B1}" dt="2021-11-07T03:07:21.762" v="23" actId="26606"/>
        <pc:sldMkLst>
          <pc:docMk/>
          <pc:sldMk cId="407805679" sldId="274"/>
        </pc:sldMkLst>
        <pc:spChg chg="ord">
          <ac:chgData name="Sarah Gothard" userId="0e53f415fda5f162" providerId="LiveId" clId="{ADC7C604-DB3F-46E1-B442-3066E4D3E3B1}" dt="2021-11-07T03:07:21.762" v="23" actId="26606"/>
          <ac:spMkLst>
            <pc:docMk/>
            <pc:sldMk cId="407805679" sldId="274"/>
            <ac:spMk id="4" creationId="{A8D83154-FCE6-44B9-A305-32B59D74C7EF}"/>
          </ac:spMkLst>
        </pc:spChg>
        <pc:spChg chg="del">
          <ac:chgData name="Sarah Gothard" userId="0e53f415fda5f162" providerId="LiveId" clId="{ADC7C604-DB3F-46E1-B442-3066E4D3E3B1}" dt="2021-11-07T03:07:21.762" v="23" actId="26606"/>
          <ac:spMkLst>
            <pc:docMk/>
            <pc:sldMk cId="407805679" sldId="274"/>
            <ac:spMk id="23" creationId="{32BC26D8-82FB-445E-AA49-62A77D7C1EE0}"/>
          </ac:spMkLst>
        </pc:spChg>
        <pc:spChg chg="del">
          <ac:chgData name="Sarah Gothard" userId="0e53f415fda5f162" providerId="LiveId" clId="{ADC7C604-DB3F-46E1-B442-3066E4D3E3B1}" dt="2021-11-07T03:07:21.762" v="23" actId="26606"/>
          <ac:spMkLst>
            <pc:docMk/>
            <pc:sldMk cId="407805679" sldId="274"/>
            <ac:spMk id="25" creationId="{CB44330D-EA18-4254-AA95-EB49948539B8}"/>
          </ac:spMkLst>
        </pc:spChg>
        <pc:spChg chg="add">
          <ac:chgData name="Sarah Gothard" userId="0e53f415fda5f162" providerId="LiveId" clId="{ADC7C604-DB3F-46E1-B442-3066E4D3E3B1}" dt="2021-11-07T03:07:21.762" v="23" actId="26606"/>
          <ac:spMkLst>
            <pc:docMk/>
            <pc:sldMk cId="407805679" sldId="274"/>
            <ac:spMk id="30" creationId="{32BC26D8-82FB-445E-AA49-62A77D7C1EE0}"/>
          </ac:spMkLst>
        </pc:spChg>
        <pc:spChg chg="add">
          <ac:chgData name="Sarah Gothard" userId="0e53f415fda5f162" providerId="LiveId" clId="{ADC7C604-DB3F-46E1-B442-3066E4D3E3B1}" dt="2021-11-07T03:07:21.762" v="23" actId="26606"/>
          <ac:spMkLst>
            <pc:docMk/>
            <pc:sldMk cId="407805679" sldId="274"/>
            <ac:spMk id="32" creationId="{CB44330D-EA18-4254-AA95-EB49948539B8}"/>
          </ac:spMkLst>
        </pc:spChg>
        <pc:picChg chg="del">
          <ac:chgData name="Sarah Gothard" userId="0e53f415fda5f162" providerId="LiveId" clId="{ADC7C604-DB3F-46E1-B442-3066E4D3E3B1}" dt="2021-11-07T03:07:20.005" v="21" actId="478"/>
          <ac:picMkLst>
            <pc:docMk/>
            <pc:sldMk cId="407805679" sldId="274"/>
            <ac:picMk id="3" creationId="{86E42AC1-DE0E-4172-AC4E-C9CF7D10BC4C}"/>
          </ac:picMkLst>
        </pc:picChg>
        <pc:picChg chg="add mod">
          <ac:chgData name="Sarah Gothard" userId="0e53f415fda5f162" providerId="LiveId" clId="{ADC7C604-DB3F-46E1-B442-3066E4D3E3B1}" dt="2021-11-07T03:07:21.762" v="23" actId="26606"/>
          <ac:picMkLst>
            <pc:docMk/>
            <pc:sldMk cId="407805679" sldId="274"/>
            <ac:picMk id="5" creationId="{4C69A263-1643-4E57-A96C-1D7CAA60C1A7}"/>
          </ac:picMkLst>
        </pc:picChg>
      </pc:sldChg>
      <pc:sldChg chg="add del">
        <pc:chgData name="Sarah Gothard" userId="0e53f415fda5f162" providerId="LiveId" clId="{ADC7C604-DB3F-46E1-B442-3066E4D3E3B1}" dt="2021-11-07T03:08:07.963" v="33" actId="47"/>
        <pc:sldMkLst>
          <pc:docMk/>
          <pc:sldMk cId="2110766673" sldId="275"/>
        </pc:sldMkLst>
      </pc:sldChg>
      <pc:sldChg chg="addSp delSp modSp add mod replId">
        <pc:chgData name="Sarah Gothard" userId="0e53f415fda5f162" providerId="LiveId" clId="{ADC7C604-DB3F-46E1-B442-3066E4D3E3B1}" dt="2021-11-07T03:06:23.217" v="20" actId="26606"/>
        <pc:sldMkLst>
          <pc:docMk/>
          <pc:sldMk cId="1227390917" sldId="276"/>
        </pc:sldMkLst>
        <pc:spChg chg="ord">
          <ac:chgData name="Sarah Gothard" userId="0e53f415fda5f162" providerId="LiveId" clId="{ADC7C604-DB3F-46E1-B442-3066E4D3E3B1}" dt="2021-11-07T03:06:23.217" v="20" actId="26606"/>
          <ac:spMkLst>
            <pc:docMk/>
            <pc:sldMk cId="1227390917" sldId="276"/>
            <ac:spMk id="4" creationId="{A8D83154-FCE6-44B9-A305-32B59D74C7EF}"/>
          </ac:spMkLst>
        </pc:spChg>
        <pc:spChg chg="del">
          <ac:chgData name="Sarah Gothard" userId="0e53f415fda5f162" providerId="LiveId" clId="{ADC7C604-DB3F-46E1-B442-3066E4D3E3B1}" dt="2021-11-07T03:06:23.217" v="20" actId="26606"/>
          <ac:spMkLst>
            <pc:docMk/>
            <pc:sldMk cId="1227390917" sldId="276"/>
            <ac:spMk id="23" creationId="{32BC26D8-82FB-445E-AA49-62A77D7C1EE0}"/>
          </ac:spMkLst>
        </pc:spChg>
        <pc:spChg chg="del">
          <ac:chgData name="Sarah Gothard" userId="0e53f415fda5f162" providerId="LiveId" clId="{ADC7C604-DB3F-46E1-B442-3066E4D3E3B1}" dt="2021-11-07T03:06:23.217" v="20" actId="26606"/>
          <ac:spMkLst>
            <pc:docMk/>
            <pc:sldMk cId="1227390917" sldId="276"/>
            <ac:spMk id="25" creationId="{CB44330D-EA18-4254-AA95-EB49948539B8}"/>
          </ac:spMkLst>
        </pc:spChg>
        <pc:spChg chg="add">
          <ac:chgData name="Sarah Gothard" userId="0e53f415fda5f162" providerId="LiveId" clId="{ADC7C604-DB3F-46E1-B442-3066E4D3E3B1}" dt="2021-11-07T03:06:23.217" v="20" actId="26606"/>
          <ac:spMkLst>
            <pc:docMk/>
            <pc:sldMk cId="1227390917" sldId="276"/>
            <ac:spMk id="30" creationId="{32BC26D8-82FB-445E-AA49-62A77D7C1EE0}"/>
          </ac:spMkLst>
        </pc:spChg>
        <pc:spChg chg="add">
          <ac:chgData name="Sarah Gothard" userId="0e53f415fda5f162" providerId="LiveId" clId="{ADC7C604-DB3F-46E1-B442-3066E4D3E3B1}" dt="2021-11-07T03:06:23.217" v="20" actId="26606"/>
          <ac:spMkLst>
            <pc:docMk/>
            <pc:sldMk cId="1227390917" sldId="276"/>
            <ac:spMk id="32" creationId="{CB44330D-EA18-4254-AA95-EB49948539B8}"/>
          </ac:spMkLst>
        </pc:spChg>
        <pc:picChg chg="del">
          <ac:chgData name="Sarah Gothard" userId="0e53f415fda5f162" providerId="LiveId" clId="{ADC7C604-DB3F-46E1-B442-3066E4D3E3B1}" dt="2021-11-07T03:06:21.620" v="18" actId="478"/>
          <ac:picMkLst>
            <pc:docMk/>
            <pc:sldMk cId="1227390917" sldId="276"/>
            <ac:picMk id="3" creationId="{86E42AC1-DE0E-4172-AC4E-C9CF7D10BC4C}"/>
          </ac:picMkLst>
        </pc:picChg>
        <pc:picChg chg="add mod">
          <ac:chgData name="Sarah Gothard" userId="0e53f415fda5f162" providerId="LiveId" clId="{ADC7C604-DB3F-46E1-B442-3066E4D3E3B1}" dt="2021-11-07T03:06:23.217" v="20" actId="26606"/>
          <ac:picMkLst>
            <pc:docMk/>
            <pc:sldMk cId="1227390917" sldId="276"/>
            <ac:picMk id="5" creationId="{C19EA398-03BF-4088-8566-021A1A2C494C}"/>
          </ac:picMkLst>
        </pc:picChg>
      </pc:sldChg>
      <pc:sldChg chg="addSp delSp add mod setBg delDesignElem">
        <pc:chgData name="Sarah Gothard" userId="0e53f415fda5f162" providerId="LiveId" clId="{ADC7C604-DB3F-46E1-B442-3066E4D3E3B1}" dt="2021-11-07T03:07:33.185" v="27" actId="26606"/>
        <pc:sldMkLst>
          <pc:docMk/>
          <pc:sldMk cId="1218963121" sldId="277"/>
        </pc:sldMkLst>
        <pc:spChg chg="add">
          <ac:chgData name="Sarah Gothard" userId="0e53f415fda5f162" providerId="LiveId" clId="{ADC7C604-DB3F-46E1-B442-3066E4D3E3B1}" dt="2021-11-07T03:07:33.185" v="27" actId="26606"/>
          <ac:spMkLst>
            <pc:docMk/>
            <pc:sldMk cId="1218963121" sldId="277"/>
            <ac:spMk id="9" creationId="{32BC26D8-82FB-445E-AA49-62A77D7C1EE0}"/>
          </ac:spMkLst>
        </pc:spChg>
        <pc:spChg chg="add">
          <ac:chgData name="Sarah Gothard" userId="0e53f415fda5f162" providerId="LiveId" clId="{ADC7C604-DB3F-46E1-B442-3066E4D3E3B1}" dt="2021-11-07T03:07:33.185" v="27" actId="26606"/>
          <ac:spMkLst>
            <pc:docMk/>
            <pc:sldMk cId="1218963121" sldId="277"/>
            <ac:spMk id="11" creationId="{CB44330D-EA18-4254-AA95-EB49948539B8}"/>
          </ac:spMkLst>
        </pc:spChg>
        <pc:spChg chg="del">
          <ac:chgData name="Sarah Gothard" userId="0e53f415fda5f162" providerId="LiveId" clId="{ADC7C604-DB3F-46E1-B442-3066E4D3E3B1}" dt="2021-11-07T03:07:29.830" v="26"/>
          <ac:spMkLst>
            <pc:docMk/>
            <pc:sldMk cId="1218963121" sldId="277"/>
            <ac:spMk id="31" creationId="{32BC26D8-82FB-445E-AA49-62A77D7C1EE0}"/>
          </ac:spMkLst>
        </pc:spChg>
        <pc:spChg chg="del">
          <ac:chgData name="Sarah Gothard" userId="0e53f415fda5f162" providerId="LiveId" clId="{ADC7C604-DB3F-46E1-B442-3066E4D3E3B1}" dt="2021-11-07T03:07:29.830" v="26"/>
          <ac:spMkLst>
            <pc:docMk/>
            <pc:sldMk cId="1218963121" sldId="277"/>
            <ac:spMk id="32" creationId="{CB44330D-EA18-4254-AA95-EB49948539B8}"/>
          </ac:spMkLst>
        </pc:spChg>
      </pc:sldChg>
      <pc:sldChg chg="new del">
        <pc:chgData name="Sarah Gothard" userId="0e53f415fda5f162" providerId="LiveId" clId="{ADC7C604-DB3F-46E1-B442-3066E4D3E3B1}" dt="2021-11-07T03:08:02.296" v="32" actId="47"/>
        <pc:sldMkLst>
          <pc:docMk/>
          <pc:sldMk cId="3481241402" sldId="278"/>
        </pc:sldMkLst>
      </pc:sldChg>
      <pc:sldChg chg="addSp delSp add mod setBg delDesignElem">
        <pc:chgData name="Sarah Gothard" userId="0e53f415fda5f162" providerId="LiveId" clId="{ADC7C604-DB3F-46E1-B442-3066E4D3E3B1}" dt="2021-11-07T03:07:44.104" v="31" actId="26606"/>
        <pc:sldMkLst>
          <pc:docMk/>
          <pc:sldMk cId="3238520605" sldId="279"/>
        </pc:sldMkLst>
        <pc:spChg chg="add">
          <ac:chgData name="Sarah Gothard" userId="0e53f415fda5f162" providerId="LiveId" clId="{ADC7C604-DB3F-46E1-B442-3066E4D3E3B1}" dt="2021-11-07T03:07:44.104" v="31" actId="26606"/>
          <ac:spMkLst>
            <pc:docMk/>
            <pc:sldMk cId="3238520605" sldId="279"/>
            <ac:spMk id="9" creationId="{32BC26D8-82FB-445E-AA49-62A77D7C1EE0}"/>
          </ac:spMkLst>
        </pc:spChg>
        <pc:spChg chg="add">
          <ac:chgData name="Sarah Gothard" userId="0e53f415fda5f162" providerId="LiveId" clId="{ADC7C604-DB3F-46E1-B442-3066E4D3E3B1}" dt="2021-11-07T03:07:44.104" v="31" actId="26606"/>
          <ac:spMkLst>
            <pc:docMk/>
            <pc:sldMk cId="3238520605" sldId="279"/>
            <ac:spMk id="11" creationId="{CB44330D-EA18-4254-AA95-EB49948539B8}"/>
          </ac:spMkLst>
        </pc:spChg>
        <pc:spChg chg="del">
          <ac:chgData name="Sarah Gothard" userId="0e53f415fda5f162" providerId="LiveId" clId="{ADC7C604-DB3F-46E1-B442-3066E4D3E3B1}" dt="2021-11-07T03:07:39.160" v="30"/>
          <ac:spMkLst>
            <pc:docMk/>
            <pc:sldMk cId="3238520605" sldId="279"/>
            <ac:spMk id="31" creationId="{32BC26D8-82FB-445E-AA49-62A77D7C1EE0}"/>
          </ac:spMkLst>
        </pc:spChg>
        <pc:spChg chg="del">
          <ac:chgData name="Sarah Gothard" userId="0e53f415fda5f162" providerId="LiveId" clId="{ADC7C604-DB3F-46E1-B442-3066E4D3E3B1}" dt="2021-11-07T03:07:39.160" v="30"/>
          <ac:spMkLst>
            <pc:docMk/>
            <pc:sldMk cId="3238520605" sldId="279"/>
            <ac:spMk id="32" creationId="{CB44330D-EA18-4254-AA95-EB49948539B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319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540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687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970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177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677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181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375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898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692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885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294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136548-E57B-4A0B-B37D-2A79D8520F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556595"/>
            <a:ext cx="10905066" cy="174481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5C3BCA5-2EBB-4794-9180-8C68696675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83154-FCE6-44B9-A305-32B59D74C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13932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979D5180-167C-4F79-9825-384CB5F207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83154-FCE6-44B9-A305-32B59D74C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18963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69A263-1643-4E57-A96C-1D7CAA60C1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83154-FCE6-44B9-A305-32B59D74C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7805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979D5180-167C-4F79-9825-384CB5F207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83154-FCE6-44B9-A305-32B59D74C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38520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9EA398-03BF-4088-8566-021A1A2C49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83154-FCE6-44B9-A305-32B59D74C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27390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979D5180-167C-4F79-9825-384CB5F207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83154-FCE6-44B9-A305-32B59D74C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82824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6E42AC1-DE0E-4172-AC4E-C9CF7D10BC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2566" y="643467"/>
            <a:ext cx="964686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83154-FCE6-44B9-A305-32B59D74C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03354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979D5180-167C-4F79-9825-384CB5F207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83154-FCE6-44B9-A305-32B59D74C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51613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3</cp:revision>
  <dcterms:created xsi:type="dcterms:W3CDTF">2019-10-19T00:27:35Z</dcterms:created>
  <dcterms:modified xsi:type="dcterms:W3CDTF">2021-11-12T15:47:34Z</dcterms:modified>
</cp:coreProperties>
</file>