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9"/>
  </p:notesMasterIdLst>
  <p:handoutMasterIdLst>
    <p:handoutMasterId r:id="rId20"/>
  </p:handoutMasterIdLst>
  <p:sldIdLst>
    <p:sldId id="256" r:id="rId2"/>
    <p:sldId id="257" r:id="rId3"/>
    <p:sldId id="258" r:id="rId4"/>
    <p:sldId id="259" r:id="rId5"/>
    <p:sldId id="260" r:id="rId6"/>
    <p:sldId id="271" r:id="rId7"/>
    <p:sldId id="272" r:id="rId8"/>
    <p:sldId id="261" r:id="rId9"/>
    <p:sldId id="262" r:id="rId10"/>
    <p:sldId id="269" r:id="rId11"/>
    <p:sldId id="270" r:id="rId12"/>
    <p:sldId id="263" r:id="rId13"/>
    <p:sldId id="264" r:id="rId14"/>
    <p:sldId id="267" r:id="rId15"/>
    <p:sldId id="268" r:id="rId16"/>
    <p:sldId id="265"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10/14/2022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10/14/2022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10/14/2022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10/14/2022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10/14/2022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10/14/2022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10/14/2022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10/14/2022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10/14/2022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10/14/2022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10/14/2022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10/14/2022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10/14/2022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 name="Rectangle 10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1AB823A-99CC-45A7-8377-09DAFE45A66C}"/>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12436439-A39C-4DE1-9225-BE6CD4B17047}"/>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DD3A8E8D-92F6-4EFC-BAFC-9D0CA8DC86F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25110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B0F18E89-EC6D-4AE9-B8B1-F0DAB8453B4E}"/>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846209CD-E2C2-4F35-B39A-7834603F781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03234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7AD467E5-4587-4337-86B5-7B56F51C7F19}"/>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7A2C4D59-09B0-4EA0-88C9-27F9AED55F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67393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100834E1-3E67-428A-A575-D15BF998A62B}"/>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B80B2481-350B-4406-B810-34CC032332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26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0152C63-BE43-4CA5-A66F-8FEA8B8A6137}"/>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2A5F173C-E84A-4735-ACD1-DE844CF79B4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02882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88DC1A7-26C2-4E5F-B2B5-20681862CC73}"/>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065ED064-0298-41D8-BF35-5DA7A116C5D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85248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7AD467E5-4587-4337-86B5-7B56F51C7F19}"/>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7A2C4D59-09B0-4EA0-88C9-27F9AED55F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87211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100834E1-3E67-428A-A575-D15BF998A62B}"/>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B80B2481-350B-4406-B810-34CC032332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08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D85741F1-82B9-48D5-A24B-21D23EB303A4}"/>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3A5AEB94-440F-4E73-AC36-B6BB8DA846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2646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E9FC8ACD-4BAC-44D2-84F2-172BEBEEF05B}"/>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93E6A0B3-9ADF-467F-BE73-E12655EB272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662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7AD467E5-4587-4337-86B5-7B56F51C7F19}"/>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7A2C4D59-09B0-4EA0-88C9-27F9AED55F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917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100834E1-3E67-428A-A575-D15BF998A62B}"/>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B80B2481-350B-4406-B810-34CC032332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9327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83C0D38-E123-44F4-82FF-E253C4313659}"/>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7389E9C8-79D5-4CAA-821F-15EC983B07E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04749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1E17660-FA7A-4AA8-8A1B-EE1A27E69230}"/>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B71D4A94-0C2F-4CD6-B4B3-134392E5A42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98597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7AD467E5-4587-4337-86B5-7B56F51C7F19}"/>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7A2C4D59-09B0-4EA0-88C9-27F9AED55F1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21328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100834E1-3E67-428A-A575-D15BF998A62B}"/>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B80B2481-350B-4406-B810-34CC032332E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060290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TotalTime>
  <Words>77</Words>
  <Application>Microsoft Office PowerPoint</Application>
  <PresentationFormat>Widescreen</PresentationFormat>
  <Paragraphs>19</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26</cp:revision>
  <dcterms:created xsi:type="dcterms:W3CDTF">2019-09-28T20:24:12Z</dcterms:created>
  <dcterms:modified xsi:type="dcterms:W3CDTF">2022-10-14T23:41:12Z</dcterms:modified>
</cp:coreProperties>
</file>