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5"/>
  </p:notesMasterIdLst>
  <p:handoutMasterIdLst>
    <p:handoutMasterId r:id="rId16"/>
  </p:handoutMasterIdLst>
  <p:sldIdLst>
    <p:sldId id="289" r:id="rId2"/>
    <p:sldId id="276" r:id="rId3"/>
    <p:sldId id="277" r:id="rId4"/>
    <p:sldId id="278" r:id="rId5"/>
    <p:sldId id="283" r:id="rId6"/>
    <p:sldId id="284" r:id="rId7"/>
    <p:sldId id="279" r:id="rId8"/>
    <p:sldId id="285" r:id="rId9"/>
    <p:sldId id="286" r:id="rId10"/>
    <p:sldId id="280" r:id="rId11"/>
    <p:sldId id="287" r:id="rId12"/>
    <p:sldId id="288" r:id="rId13"/>
    <p:sldId id="28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5AA032-A67E-4B92-BD0D-F46F9880B386}" v="48" dt="2019-03-24T23:41:07.11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449" autoAdjust="0"/>
  </p:normalViewPr>
  <p:slideViewPr>
    <p:cSldViewPr snapToGrid="0" showGuides="1">
      <p:cViewPr>
        <p:scale>
          <a:sx n="33" d="100"/>
          <a:sy n="33" d="100"/>
        </p:scale>
        <p:origin x="1092" y="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482A28A-542C-43ED-8B8E-8901779DB002}"/>
    <pc:docChg chg="modSld modMainMaster">
      <pc:chgData name="Sarah Gothard" userId="0e53f415fda5f162" providerId="LiveId" clId="{B482A28A-542C-43ED-8B8E-8901779DB002}" dt="2019-01-31T16:33:46.257" v="3"/>
      <pc:docMkLst>
        <pc:docMk/>
      </pc:docMkLst>
      <pc:sldChg chg="setBg">
        <pc:chgData name="Sarah Gothard" userId="0e53f415fda5f162" providerId="LiveId" clId="{B482A28A-542C-43ED-8B8E-8901779DB002}" dt="2019-01-31T16:33:46.257" v="3"/>
        <pc:sldMkLst>
          <pc:docMk/>
          <pc:sldMk cId="2211167003" sldId="257"/>
        </pc:sldMkLst>
      </pc:sldChg>
      <pc:sldMasterChg chg="setBg modSldLayout">
        <pc:chgData name="Sarah Gothard" userId="0e53f415fda5f162" providerId="LiveId" clId="{B482A28A-542C-43ED-8B8E-8901779DB002}" dt="2019-01-31T16:33:46.257" v="3"/>
        <pc:sldMasterMkLst>
          <pc:docMk/>
          <pc:sldMasterMk cId="694745011" sldId="2147483804"/>
        </pc:sldMasterMkLst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2643151443" sldId="2147483805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931245437" sldId="2147483806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2513161212" sldId="2147483807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1341541006" sldId="2147483808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48957929" sldId="2147483809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2269569452" sldId="2147483810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210374895" sldId="2147483811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1927902627" sldId="2147483812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3089412705" sldId="2147483813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4261738392" sldId="2147483814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971823094" sldId="2147483815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1318586792" sldId="2147483816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2961853565" sldId="2147483817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1587553492" sldId="2147483818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3609362492" sldId="2147483819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1042310321" sldId="2147483820"/>
          </pc:sldLayoutMkLst>
        </pc:sldLayoutChg>
        <pc:sldLayoutChg chg="setBg">
          <pc:chgData name="Sarah Gothard" userId="0e53f415fda5f162" providerId="LiveId" clId="{B482A28A-542C-43ED-8B8E-8901779DB002}" dt="2019-01-31T16:33:46.257" v="3"/>
          <pc:sldLayoutMkLst>
            <pc:docMk/>
            <pc:sldMasterMk cId="694745011" sldId="2147483804"/>
            <pc:sldLayoutMk cId="3764750724" sldId="2147483821"/>
          </pc:sldLayoutMkLst>
        </pc:sldLayoutChg>
      </pc:sldMasterChg>
    </pc:docChg>
  </pc:docChgLst>
  <pc:docChgLst>
    <pc:chgData name="Sarah Gothard" userId="0e53f415fda5f162" providerId="LiveId" clId="{0F69367D-9E7D-4C71-A5C9-0BC9A1194FA9}"/>
    <pc:docChg chg="modSld modMainMaster">
      <pc:chgData name="Sarah Gothard" userId="0e53f415fda5f162" providerId="LiveId" clId="{0F69367D-9E7D-4C71-A5C9-0BC9A1194FA9}" dt="2019-02-16T16:52:49.881" v="35"/>
      <pc:docMkLst>
        <pc:docMk/>
      </pc:docMkLst>
      <pc:sldChg chg="addSp delSp setBg">
        <pc:chgData name="Sarah Gothard" userId="0e53f415fda5f162" providerId="LiveId" clId="{0F69367D-9E7D-4C71-A5C9-0BC9A1194FA9}" dt="2019-02-16T16:50:55.035" v="3"/>
        <pc:sldMkLst>
          <pc:docMk/>
          <pc:sldMk cId="2211167003" sldId="257"/>
        </pc:sldMkLst>
        <pc:picChg chg="add">
          <ac:chgData name="Sarah Gothard" userId="0e53f415fda5f162" providerId="LiveId" clId="{0F69367D-9E7D-4C71-A5C9-0BC9A1194FA9}" dt="2019-02-16T16:50:55.035" v="3"/>
          <ac:picMkLst>
            <pc:docMk/>
            <pc:sldMk cId="2211167003" sldId="257"/>
            <ac:picMk id="2" creationId="{47222496-4BF1-4F83-BDCF-10226C23B977}"/>
          </ac:picMkLst>
        </pc:picChg>
        <pc:picChg chg="del">
          <ac:chgData name="Sarah Gothard" userId="0e53f415fda5f162" providerId="LiveId" clId="{0F69367D-9E7D-4C71-A5C9-0BC9A1194FA9}" dt="2019-02-16T16:50:51.472" v="2"/>
          <ac:picMkLst>
            <pc:docMk/>
            <pc:sldMk cId="2211167003" sldId="257"/>
            <ac:picMk id="3" creationId="{BA48118A-32DA-4E25-A74F-84E4F4F2D902}"/>
          </ac:picMkLst>
        </pc:picChg>
      </pc:sldChg>
      <pc:sldMasterChg chg="setBg modSldLayout">
        <pc:chgData name="Sarah Gothard" userId="0e53f415fda5f162" providerId="LiveId" clId="{0F69367D-9E7D-4C71-A5C9-0BC9A1194FA9}" dt="2019-02-16T16:50:47.535" v="1"/>
        <pc:sldMasterMkLst>
          <pc:docMk/>
          <pc:sldMasterMk cId="694745011" sldId="2147483804"/>
        </pc:sldMasterMkLst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2643151443" sldId="2147483805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931245437" sldId="2147483806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2513161212" sldId="2147483807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1341541006" sldId="2147483808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48957929" sldId="2147483809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2269569452" sldId="2147483810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210374895" sldId="2147483811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1927902627" sldId="2147483812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3089412705" sldId="2147483813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4261738392" sldId="2147483814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971823094" sldId="2147483815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1318586792" sldId="2147483816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2961853565" sldId="2147483817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1587553492" sldId="2147483818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3609362492" sldId="2147483819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1042310321" sldId="2147483820"/>
          </pc:sldLayoutMkLst>
        </pc:sldLayoutChg>
        <pc:sldLayoutChg chg="setBg">
          <pc:chgData name="Sarah Gothard" userId="0e53f415fda5f162" providerId="LiveId" clId="{0F69367D-9E7D-4C71-A5C9-0BC9A1194FA9}" dt="2019-02-16T16:50:47.535" v="1"/>
          <pc:sldLayoutMkLst>
            <pc:docMk/>
            <pc:sldMasterMk cId="694745011" sldId="2147483804"/>
            <pc:sldLayoutMk cId="3764750724" sldId="2147483821"/>
          </pc:sldLayoutMkLst>
        </pc:sldLayoutChg>
      </pc:sldMasterChg>
    </pc:docChg>
  </pc:docChgLst>
  <pc:docChgLst>
    <pc:chgData name="Sarah Gothard" userId="0e53f415fda5f162" providerId="LiveId" clId="{C75AA032-A67E-4B92-BD0D-F46F9880B386}"/>
    <pc:docChg chg="custSel addSld delSld modSld">
      <pc:chgData name="Sarah Gothard" userId="0e53f415fda5f162" providerId="LiveId" clId="{C75AA032-A67E-4B92-BD0D-F46F9880B386}" dt="2019-03-24T23:41:07.110" v="47"/>
      <pc:docMkLst>
        <pc:docMk/>
      </pc:docMkLst>
      <pc:sldChg chg="addSp add">
        <pc:chgData name="Sarah Gothard" userId="0e53f415fda5f162" providerId="LiveId" clId="{C75AA032-A67E-4B92-BD0D-F46F9880B386}" dt="2019-03-24T23:36:08.823" v="12"/>
        <pc:sldMkLst>
          <pc:docMk/>
          <pc:sldMk cId="76138358" sldId="258"/>
        </pc:sldMkLst>
        <pc:picChg chg="add">
          <ac:chgData name="Sarah Gothard" userId="0e53f415fda5f162" providerId="LiveId" clId="{C75AA032-A67E-4B92-BD0D-F46F9880B386}" dt="2019-03-24T23:36:08.823" v="12"/>
          <ac:picMkLst>
            <pc:docMk/>
            <pc:sldMk cId="76138358" sldId="258"/>
            <ac:picMk id="3" creationId="{F72B7D49-AEB5-4DC2-9382-E5AECCEE08CC}"/>
          </ac:picMkLst>
        </pc:picChg>
      </pc:sldChg>
      <pc:sldChg chg="del">
        <pc:chgData name="Sarah Gothard" userId="0e53f415fda5f162" providerId="LiveId" clId="{C75AA032-A67E-4B92-BD0D-F46F9880B386}" dt="2019-03-24T23:35:49.448" v="0" actId="2696"/>
        <pc:sldMkLst>
          <pc:docMk/>
          <pc:sldMk cId="3435115410" sldId="258"/>
        </pc:sldMkLst>
      </pc:sldChg>
      <pc:sldChg chg="del">
        <pc:chgData name="Sarah Gothard" userId="0e53f415fda5f162" providerId="LiveId" clId="{C75AA032-A67E-4B92-BD0D-F46F9880B386}" dt="2019-03-24T23:35:49.448" v="1" actId="2696"/>
        <pc:sldMkLst>
          <pc:docMk/>
          <pc:sldMk cId="2348547454" sldId="259"/>
        </pc:sldMkLst>
      </pc:sldChg>
      <pc:sldChg chg="addSp add">
        <pc:chgData name="Sarah Gothard" userId="0e53f415fda5f162" providerId="LiveId" clId="{C75AA032-A67E-4B92-BD0D-F46F9880B386}" dt="2019-03-24T23:36:40.243" v="14"/>
        <pc:sldMkLst>
          <pc:docMk/>
          <pc:sldMk cId="4144520506" sldId="259"/>
        </pc:sldMkLst>
        <pc:picChg chg="add">
          <ac:chgData name="Sarah Gothard" userId="0e53f415fda5f162" providerId="LiveId" clId="{C75AA032-A67E-4B92-BD0D-F46F9880B386}" dt="2019-03-24T23:36:40.243" v="14"/>
          <ac:picMkLst>
            <pc:docMk/>
            <pc:sldMk cId="4144520506" sldId="259"/>
            <ac:picMk id="3" creationId="{663763E5-E713-457E-AAB4-4BD32FE41A1C}"/>
          </ac:picMkLst>
        </pc:picChg>
      </pc:sldChg>
      <pc:sldChg chg="addSp delSp add">
        <pc:chgData name="Sarah Gothard" userId="0e53f415fda5f162" providerId="LiveId" clId="{C75AA032-A67E-4B92-BD0D-F46F9880B386}" dt="2019-03-24T23:37:11.867" v="18"/>
        <pc:sldMkLst>
          <pc:docMk/>
          <pc:sldMk cId="1472264970" sldId="260"/>
        </pc:sldMkLst>
        <pc:picChg chg="add del">
          <ac:chgData name="Sarah Gothard" userId="0e53f415fda5f162" providerId="LiveId" clId="{C75AA032-A67E-4B92-BD0D-F46F9880B386}" dt="2019-03-24T23:37:02.962" v="17" actId="478"/>
          <ac:picMkLst>
            <pc:docMk/>
            <pc:sldMk cId="1472264970" sldId="260"/>
            <ac:picMk id="3" creationId="{6F24DA6F-5289-453B-B14F-C73D7874DA92}"/>
          </ac:picMkLst>
        </pc:picChg>
        <pc:picChg chg="add">
          <ac:chgData name="Sarah Gothard" userId="0e53f415fda5f162" providerId="LiveId" clId="{C75AA032-A67E-4B92-BD0D-F46F9880B386}" dt="2019-03-24T23:37:11.867" v="18"/>
          <ac:picMkLst>
            <pc:docMk/>
            <pc:sldMk cId="1472264970" sldId="260"/>
            <ac:picMk id="4" creationId="{B4124501-48D5-4470-9DC5-2D07561488F7}"/>
          </ac:picMkLst>
        </pc:picChg>
      </pc:sldChg>
      <pc:sldChg chg="del">
        <pc:chgData name="Sarah Gothard" userId="0e53f415fda5f162" providerId="LiveId" clId="{C75AA032-A67E-4B92-BD0D-F46F9880B386}" dt="2019-03-24T23:35:49.464" v="2" actId="2696"/>
        <pc:sldMkLst>
          <pc:docMk/>
          <pc:sldMk cId="1778122476" sldId="260"/>
        </pc:sldMkLst>
      </pc:sldChg>
      <pc:sldChg chg="addSp add">
        <pc:chgData name="Sarah Gothard" userId="0e53f415fda5f162" providerId="LiveId" clId="{C75AA032-A67E-4B92-BD0D-F46F9880B386}" dt="2019-03-24T23:37:20.820" v="20"/>
        <pc:sldMkLst>
          <pc:docMk/>
          <pc:sldMk cId="1404265986" sldId="261"/>
        </pc:sldMkLst>
        <pc:picChg chg="add">
          <ac:chgData name="Sarah Gothard" userId="0e53f415fda5f162" providerId="LiveId" clId="{C75AA032-A67E-4B92-BD0D-F46F9880B386}" dt="2019-03-24T23:37:20.820" v="20"/>
          <ac:picMkLst>
            <pc:docMk/>
            <pc:sldMk cId="1404265986" sldId="261"/>
            <ac:picMk id="3" creationId="{6FCFDEFA-D063-4226-BB8B-7FE1A9188FCB}"/>
          </ac:picMkLst>
        </pc:picChg>
      </pc:sldChg>
      <pc:sldChg chg="del">
        <pc:chgData name="Sarah Gothard" userId="0e53f415fda5f162" providerId="LiveId" clId="{C75AA032-A67E-4B92-BD0D-F46F9880B386}" dt="2019-03-24T23:35:49.495" v="3" actId="2696"/>
        <pc:sldMkLst>
          <pc:docMk/>
          <pc:sldMk cId="3693993285" sldId="261"/>
        </pc:sldMkLst>
      </pc:sldChg>
      <pc:sldChg chg="del">
        <pc:chgData name="Sarah Gothard" userId="0e53f415fda5f162" providerId="LiveId" clId="{C75AA032-A67E-4B92-BD0D-F46F9880B386}" dt="2019-03-24T23:35:49.511" v="4" actId="2696"/>
        <pc:sldMkLst>
          <pc:docMk/>
          <pc:sldMk cId="16503996" sldId="262"/>
        </pc:sldMkLst>
      </pc:sldChg>
      <pc:sldChg chg="addSp delSp add">
        <pc:chgData name="Sarah Gothard" userId="0e53f415fda5f162" providerId="LiveId" clId="{C75AA032-A67E-4B92-BD0D-F46F9880B386}" dt="2019-03-24T23:38:08.319" v="24"/>
        <pc:sldMkLst>
          <pc:docMk/>
          <pc:sldMk cId="809933959" sldId="262"/>
        </pc:sldMkLst>
        <pc:picChg chg="add del">
          <ac:chgData name="Sarah Gothard" userId="0e53f415fda5f162" providerId="LiveId" clId="{C75AA032-A67E-4B92-BD0D-F46F9880B386}" dt="2019-03-24T23:38:07.897" v="23" actId="478"/>
          <ac:picMkLst>
            <pc:docMk/>
            <pc:sldMk cId="809933959" sldId="262"/>
            <ac:picMk id="3" creationId="{4039191D-5172-40B2-A741-A769B1E48F4E}"/>
          </ac:picMkLst>
        </pc:picChg>
        <pc:picChg chg="add">
          <ac:chgData name="Sarah Gothard" userId="0e53f415fda5f162" providerId="LiveId" clId="{C75AA032-A67E-4B92-BD0D-F46F9880B386}" dt="2019-03-24T23:38:08.319" v="24"/>
          <ac:picMkLst>
            <pc:docMk/>
            <pc:sldMk cId="809933959" sldId="262"/>
            <ac:picMk id="4" creationId="{886C96F2-C26C-4E5F-9A0D-0F254C630838}"/>
          </ac:picMkLst>
        </pc:picChg>
      </pc:sldChg>
      <pc:sldChg chg="del">
        <pc:chgData name="Sarah Gothard" userId="0e53f415fda5f162" providerId="LiveId" clId="{C75AA032-A67E-4B92-BD0D-F46F9880B386}" dt="2019-03-24T23:35:49.526" v="5" actId="2696"/>
        <pc:sldMkLst>
          <pc:docMk/>
          <pc:sldMk cId="290497272" sldId="263"/>
        </pc:sldMkLst>
      </pc:sldChg>
      <pc:sldChg chg="addSp delSp modSp add">
        <pc:chgData name="Sarah Gothard" userId="0e53f415fda5f162" providerId="LiveId" clId="{C75AA032-A67E-4B92-BD0D-F46F9880B386}" dt="2019-03-24T23:38:44.974" v="37" actId="1038"/>
        <pc:sldMkLst>
          <pc:docMk/>
          <pc:sldMk cId="1499508861" sldId="263"/>
        </pc:sldMkLst>
        <pc:picChg chg="add">
          <ac:chgData name="Sarah Gothard" userId="0e53f415fda5f162" providerId="LiveId" clId="{C75AA032-A67E-4B92-BD0D-F46F9880B386}" dt="2019-03-24T23:38:29.099" v="30"/>
          <ac:picMkLst>
            <pc:docMk/>
            <pc:sldMk cId="1499508861" sldId="263"/>
            <ac:picMk id="3" creationId="{7870C978-7E5A-4AE3-82DC-8AF77B8E57CB}"/>
          </ac:picMkLst>
        </pc:picChg>
        <pc:picChg chg="add del">
          <ac:chgData name="Sarah Gothard" userId="0e53f415fda5f162" providerId="LiveId" clId="{C75AA032-A67E-4B92-BD0D-F46F9880B386}" dt="2019-03-24T23:38:35.881" v="32" actId="478"/>
          <ac:picMkLst>
            <pc:docMk/>
            <pc:sldMk cId="1499508861" sldId="263"/>
            <ac:picMk id="4" creationId="{B56AD0FD-1A8B-416D-9BAA-E19542E939F5}"/>
          </ac:picMkLst>
        </pc:picChg>
        <pc:picChg chg="add mod">
          <ac:chgData name="Sarah Gothard" userId="0e53f415fda5f162" providerId="LiveId" clId="{C75AA032-A67E-4B92-BD0D-F46F9880B386}" dt="2019-03-24T23:38:44.974" v="37" actId="1038"/>
          <ac:picMkLst>
            <pc:docMk/>
            <pc:sldMk cId="1499508861" sldId="263"/>
            <ac:picMk id="5" creationId="{AB7BB666-F4FE-4715-99D1-5BD5B7A20B11}"/>
          </ac:picMkLst>
        </pc:picChg>
      </pc:sldChg>
      <pc:sldChg chg="del">
        <pc:chgData name="Sarah Gothard" userId="0e53f415fda5f162" providerId="LiveId" clId="{C75AA032-A67E-4B92-BD0D-F46F9880B386}" dt="2019-03-24T23:35:49.542" v="6" actId="2696"/>
        <pc:sldMkLst>
          <pc:docMk/>
          <pc:sldMk cId="2286523065" sldId="264"/>
        </pc:sldMkLst>
      </pc:sldChg>
      <pc:sldChg chg="addSp add del">
        <pc:chgData name="Sarah Gothard" userId="0e53f415fda5f162" providerId="LiveId" clId="{C75AA032-A67E-4B92-BD0D-F46F9880B386}" dt="2019-03-24T23:39:16.770" v="39" actId="2696"/>
        <pc:sldMkLst>
          <pc:docMk/>
          <pc:sldMk cId="3448842954" sldId="264"/>
        </pc:sldMkLst>
        <pc:picChg chg="add">
          <ac:chgData name="Sarah Gothard" userId="0e53f415fda5f162" providerId="LiveId" clId="{C75AA032-A67E-4B92-BD0D-F46F9880B386}" dt="2019-03-24T23:38:58.239" v="38"/>
          <ac:picMkLst>
            <pc:docMk/>
            <pc:sldMk cId="3448842954" sldId="264"/>
            <ac:picMk id="3" creationId="{1776C614-BB1F-419F-8D7C-ED4A98320E02}"/>
          </ac:picMkLst>
        </pc:picChg>
      </pc:sldChg>
      <pc:sldChg chg="addSp add">
        <pc:chgData name="Sarah Gothard" userId="0e53f415fda5f162" providerId="LiveId" clId="{C75AA032-A67E-4B92-BD0D-F46F9880B386}" dt="2019-03-24T23:39:56.878" v="44"/>
        <pc:sldMkLst>
          <pc:docMk/>
          <pc:sldMk cId="3257115921" sldId="265"/>
        </pc:sldMkLst>
        <pc:picChg chg="add">
          <ac:chgData name="Sarah Gothard" userId="0e53f415fda5f162" providerId="LiveId" clId="{C75AA032-A67E-4B92-BD0D-F46F9880B386}" dt="2019-03-24T23:39:56.878" v="44"/>
          <ac:picMkLst>
            <pc:docMk/>
            <pc:sldMk cId="3257115921" sldId="265"/>
            <ac:picMk id="3" creationId="{6FE9F03C-16B3-4553-BDCA-C8AC8DC25288}"/>
          </ac:picMkLst>
        </pc:picChg>
      </pc:sldChg>
      <pc:sldChg chg="del">
        <pc:chgData name="Sarah Gothard" userId="0e53f415fda5f162" providerId="LiveId" clId="{C75AA032-A67E-4B92-BD0D-F46F9880B386}" dt="2019-03-24T23:35:49.558" v="7" actId="2696"/>
        <pc:sldMkLst>
          <pc:docMk/>
          <pc:sldMk cId="4025271448" sldId="265"/>
        </pc:sldMkLst>
      </pc:sldChg>
      <pc:sldChg chg="addSp add">
        <pc:chgData name="Sarah Gothard" userId="0e53f415fda5f162" providerId="LiveId" clId="{C75AA032-A67E-4B92-BD0D-F46F9880B386}" dt="2019-03-24T23:40:10.956" v="45"/>
        <pc:sldMkLst>
          <pc:docMk/>
          <pc:sldMk cId="968750889" sldId="266"/>
        </pc:sldMkLst>
        <pc:picChg chg="add">
          <ac:chgData name="Sarah Gothard" userId="0e53f415fda5f162" providerId="LiveId" clId="{C75AA032-A67E-4B92-BD0D-F46F9880B386}" dt="2019-03-24T23:40:10.956" v="45"/>
          <ac:picMkLst>
            <pc:docMk/>
            <pc:sldMk cId="968750889" sldId="266"/>
            <ac:picMk id="3" creationId="{E6014C27-45A6-4024-B8AC-0B21F1C5AD26}"/>
          </ac:picMkLst>
        </pc:picChg>
      </pc:sldChg>
      <pc:sldChg chg="del">
        <pc:chgData name="Sarah Gothard" userId="0e53f415fda5f162" providerId="LiveId" clId="{C75AA032-A67E-4B92-BD0D-F46F9880B386}" dt="2019-03-24T23:35:49.573" v="8" actId="2696"/>
        <pc:sldMkLst>
          <pc:docMk/>
          <pc:sldMk cId="2013994922" sldId="266"/>
        </pc:sldMkLst>
      </pc:sldChg>
      <pc:sldChg chg="del">
        <pc:chgData name="Sarah Gothard" userId="0e53f415fda5f162" providerId="LiveId" clId="{C75AA032-A67E-4B92-BD0D-F46F9880B386}" dt="2019-03-24T23:35:49.589" v="9" actId="2696"/>
        <pc:sldMkLst>
          <pc:docMk/>
          <pc:sldMk cId="260116811" sldId="267"/>
        </pc:sldMkLst>
      </pc:sldChg>
      <pc:sldChg chg="addSp add">
        <pc:chgData name="Sarah Gothard" userId="0e53f415fda5f162" providerId="LiveId" clId="{C75AA032-A67E-4B92-BD0D-F46F9880B386}" dt="2019-03-24T23:40:56.798" v="46"/>
        <pc:sldMkLst>
          <pc:docMk/>
          <pc:sldMk cId="1141231458" sldId="267"/>
        </pc:sldMkLst>
        <pc:picChg chg="add">
          <ac:chgData name="Sarah Gothard" userId="0e53f415fda5f162" providerId="LiveId" clId="{C75AA032-A67E-4B92-BD0D-F46F9880B386}" dt="2019-03-24T23:40:56.798" v="46"/>
          <ac:picMkLst>
            <pc:docMk/>
            <pc:sldMk cId="1141231458" sldId="267"/>
            <ac:picMk id="3" creationId="{B018FCAF-388E-4610-8ED3-AF343F8BD469}"/>
          </ac:picMkLst>
        </pc:picChg>
      </pc:sldChg>
      <pc:sldChg chg="del">
        <pc:chgData name="Sarah Gothard" userId="0e53f415fda5f162" providerId="LiveId" clId="{C75AA032-A67E-4B92-BD0D-F46F9880B386}" dt="2019-03-24T23:35:49.620" v="10" actId="2696"/>
        <pc:sldMkLst>
          <pc:docMk/>
          <pc:sldMk cId="1444414120" sldId="268"/>
        </pc:sldMkLst>
      </pc:sldChg>
      <pc:sldChg chg="add">
        <pc:chgData name="Sarah Gothard" userId="0e53f415fda5f162" providerId="LiveId" clId="{C75AA032-A67E-4B92-BD0D-F46F9880B386}" dt="2019-03-24T23:39:23.754" v="40"/>
        <pc:sldMkLst>
          <pc:docMk/>
          <pc:sldMk cId="2048273857" sldId="268"/>
        </pc:sldMkLst>
      </pc:sldChg>
      <pc:sldChg chg="add">
        <pc:chgData name="Sarah Gothard" userId="0e53f415fda5f162" providerId="LiveId" clId="{C75AA032-A67E-4B92-BD0D-F46F9880B386}" dt="2019-03-24T23:39:23.754" v="40"/>
        <pc:sldMkLst>
          <pc:docMk/>
          <pc:sldMk cId="637842621" sldId="269"/>
        </pc:sldMkLst>
      </pc:sldChg>
      <pc:sldChg chg="add">
        <pc:chgData name="Sarah Gothard" userId="0e53f415fda5f162" providerId="LiveId" clId="{C75AA032-A67E-4B92-BD0D-F46F9880B386}" dt="2019-03-24T23:39:28.691" v="41"/>
        <pc:sldMkLst>
          <pc:docMk/>
          <pc:sldMk cId="2053167525" sldId="270"/>
        </pc:sldMkLst>
      </pc:sldChg>
      <pc:sldChg chg="add">
        <pc:chgData name="Sarah Gothard" userId="0e53f415fda5f162" providerId="LiveId" clId="{C75AA032-A67E-4B92-BD0D-F46F9880B386}" dt="2019-03-24T23:39:28.691" v="41"/>
        <pc:sldMkLst>
          <pc:docMk/>
          <pc:sldMk cId="3343743248" sldId="271"/>
        </pc:sldMkLst>
      </pc:sldChg>
      <pc:sldChg chg="addSp add">
        <pc:chgData name="Sarah Gothard" userId="0e53f415fda5f162" providerId="LiveId" clId="{C75AA032-A67E-4B92-BD0D-F46F9880B386}" dt="2019-03-24T23:41:07.110" v="47"/>
        <pc:sldMkLst>
          <pc:docMk/>
          <pc:sldMk cId="1052945174" sldId="272"/>
        </pc:sldMkLst>
        <pc:picChg chg="add">
          <ac:chgData name="Sarah Gothard" userId="0e53f415fda5f162" providerId="LiveId" clId="{C75AA032-A67E-4B92-BD0D-F46F9880B386}" dt="2019-03-24T23:41:07.110" v="47"/>
          <ac:picMkLst>
            <pc:docMk/>
            <pc:sldMk cId="1052945174" sldId="272"/>
            <ac:picMk id="3" creationId="{656298F5-7191-4880-8E48-75B92FEC8200}"/>
          </ac:picMkLst>
        </pc:picChg>
      </pc:sldChg>
      <pc:sldChg chg="add">
        <pc:chgData name="Sarah Gothard" userId="0e53f415fda5f162" providerId="LiveId" clId="{C75AA032-A67E-4B92-BD0D-F46F9880B386}" dt="2019-03-24T23:39:31.754" v="43"/>
        <pc:sldMkLst>
          <pc:docMk/>
          <pc:sldMk cId="1050786563" sldId="273"/>
        </pc:sldMkLst>
      </pc:sldChg>
      <pc:sldChg chg="add">
        <pc:chgData name="Sarah Gothard" userId="0e53f415fda5f162" providerId="LiveId" clId="{C75AA032-A67E-4B92-BD0D-F46F9880B386}" dt="2019-03-24T23:39:31.754" v="43"/>
        <pc:sldMkLst>
          <pc:docMk/>
          <pc:sldMk cId="1431283049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5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3839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309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58679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356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5349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62492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10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5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4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6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4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0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7F1B597-F26C-4EAF-A163-38755C5479C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45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297B3EE-4207-4F48-AE4A-78CA67188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0030D9-4988-46AF-ACFC-C21F15B16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222496-4BF1-4F83-BDCF-10226C23B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77" y="2468140"/>
            <a:ext cx="9951041" cy="1915574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B059CC-ADD6-2E62-98B3-B6EDE15B6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4630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3273E84-66B8-189D-3D3C-C1A8834C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C265F8-B98D-2A25-F01F-085EDFF0E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21"/>
            <a:ext cx="12192000" cy="66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35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8C14CB-7DBE-7C13-340D-14FEC5E4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18FCAF-388E-4610-8ED3-AF343F8BD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55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0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9781D5-B6D2-8460-38FA-7C697D5E0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6298F5-7191-4880-8E48-75B92FEC8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6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13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2EA5B0-7448-6743-C602-455022E4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8F24EE-924B-816B-1E46-22BD42AF8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21"/>
            <a:ext cx="12192000" cy="66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55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FFAC9CE-5C7A-CF8E-0971-BCF0D9A81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79E28-95EB-2449-7E75-51BAFD79F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0885"/>
            <a:ext cx="12192000" cy="637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9EB5A0E-0178-7AD5-4503-0080D010B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C259C2-EE34-7F79-7BD2-4C862A538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5" y="0"/>
            <a:ext cx="12084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5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A295B4-6509-A093-53AF-430F5F64A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6B92D9-23D5-9110-66B3-5DC84AD53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21"/>
            <a:ext cx="12192000" cy="66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02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159CED-434D-1DA8-7EF7-2C56C6A1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65D5AE-14D0-D2E6-522F-3E17BA50D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5" y="0"/>
            <a:ext cx="120281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120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A4712F-9AF5-72D6-048E-096C69549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11B515-D172-4003-B4D6-90AF5E459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09"/>
            <a:ext cx="12192000" cy="690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51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2BCD00-8F18-E11E-4F17-296A6BB5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70D2BF-6159-CF8B-924A-8C1C05BD2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21"/>
            <a:ext cx="12192000" cy="66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78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386D211-CBDE-53D6-8AAD-4F3FA695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E9F03C-16B3-4553-BDCA-C8AC8DC25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524"/>
            <a:ext cx="12192000" cy="655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4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1C0F50-E359-CD63-F62A-4669085A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014C27-45A6-4024-B8AC-0B21F1C5A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5240"/>
            <a:ext cx="12192000" cy="688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560020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Corbel</vt:lpstr>
      <vt:lpstr>Depth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2019-10-18T23:36:41Z</dcterms:created>
  <dcterms:modified xsi:type="dcterms:W3CDTF">2025-04-24T00:59:36Z</dcterms:modified>
</cp:coreProperties>
</file>