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8"/>
  </p:notesMasterIdLst>
  <p:handoutMasterIdLst>
    <p:handoutMasterId r:id="rId19"/>
  </p:handoutMasterIdLst>
  <p:sldIdLst>
    <p:sldId id="256" r:id="rId2"/>
    <p:sldId id="279" r:id="rId3"/>
    <p:sldId id="280" r:id="rId4"/>
    <p:sldId id="281" r:id="rId5"/>
    <p:sldId id="282" r:id="rId6"/>
    <p:sldId id="284" r:id="rId7"/>
    <p:sldId id="283" r:id="rId8"/>
    <p:sldId id="288" r:id="rId9"/>
    <p:sldId id="289" r:id="rId10"/>
    <p:sldId id="286" r:id="rId11"/>
    <p:sldId id="291" r:id="rId12"/>
    <p:sldId id="290" r:id="rId13"/>
    <p:sldId id="287" r:id="rId14"/>
    <p:sldId id="292" r:id="rId15"/>
    <p:sldId id="293" r:id="rId16"/>
    <p:sldId id="28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1160" autoAdjust="0"/>
  </p:normalViewPr>
  <p:slideViewPr>
    <p:cSldViewPr snapToGrid="0" showGuides="1">
      <p:cViewPr varScale="1">
        <p:scale>
          <a:sx n="67" d="100"/>
          <a:sy n="67" d="100"/>
        </p:scale>
        <p:origin x="680"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4/16/2023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4/16/2023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4/16/2023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4/16/2023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4/16/2023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4/16/2023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4/16/2023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4/16/2023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4/16/2023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4/16/2023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4/16/2023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4/16/2023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4/16/2023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4/16/2023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7" name="Rectangle 19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Rectangle 19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0CA86CB-E0EF-BDEE-3F46-AA48D0D58A26}"/>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71F69FFD-A91E-DF0A-10FB-D96F3C62E770}"/>
              </a:ext>
            </a:extLst>
          </p:cNvPr>
          <p:cNvPicPr>
            <a:picLocks noGrp="1" noChangeAspect="1"/>
          </p:cNvPicPr>
          <p:nvPr>
            <p:ph idx="1"/>
          </p:nvPr>
        </p:nvPicPr>
        <p:blipFill>
          <a:blip r:embed="rId2"/>
          <a:stretch>
            <a:fillRect/>
          </a:stretch>
        </p:blipFill>
        <p:spPr>
          <a:xfrm>
            <a:off x="643467" y="689103"/>
            <a:ext cx="10905066" cy="5479794"/>
          </a:xfrm>
          <a:prstGeom prst="rect">
            <a:avLst/>
          </a:prstGeom>
        </p:spPr>
      </p:pic>
      <p:sp>
        <p:nvSpPr>
          <p:cNvPr id="4" name="Footer Placeholder 3">
            <a:extLst>
              <a:ext uri="{FF2B5EF4-FFF2-40B4-BE49-F238E27FC236}">
                <a16:creationId xmlns:a16="http://schemas.microsoft.com/office/drawing/2014/main" id="{D44C85A4-A681-199F-B2E2-7435172A89E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017689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7D9FE703-B3D5-92AF-3E03-A20870F6E8F0}"/>
              </a:ext>
            </a:extLst>
          </p:cNvPr>
          <p:cNvPicPr>
            <a:picLocks noChangeAspect="1"/>
          </p:cNvPicPr>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32563C43-4E9C-B5B1-58D9-F84D2FEF2F2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89496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46646541-E563-2D14-453E-1D9169EC529B}"/>
              </a:ext>
            </a:extLst>
          </p:cNvPr>
          <p:cNvPicPr>
            <a:picLocks noGrp="1" noChangeAspect="1"/>
          </p:cNvPicPr>
          <p:nvPr>
            <p:ph idx="1"/>
          </p:nvPr>
        </p:nvPicPr>
        <p:blipFill>
          <a:blip r:embed="rId2"/>
          <a:stretch>
            <a:fillRect/>
          </a:stretch>
        </p:blipFill>
        <p:spPr>
          <a:xfrm>
            <a:off x="643467" y="2024973"/>
            <a:ext cx="10905066" cy="2808054"/>
          </a:xfrm>
          <a:prstGeom prst="rect">
            <a:avLst/>
          </a:prstGeom>
        </p:spPr>
      </p:pic>
      <p:sp>
        <p:nvSpPr>
          <p:cNvPr id="4" name="Footer Placeholder 3">
            <a:extLst>
              <a:ext uri="{FF2B5EF4-FFF2-40B4-BE49-F238E27FC236}">
                <a16:creationId xmlns:a16="http://schemas.microsoft.com/office/drawing/2014/main" id="{ED22BFEC-0EC8-6052-4E56-62BCFEE2B8C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56730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71F69FFD-A91E-DF0A-10FB-D96F3C62E770}"/>
              </a:ext>
            </a:extLst>
          </p:cNvPr>
          <p:cNvPicPr>
            <a:picLocks noGrp="1" noChangeAspect="1"/>
          </p:cNvPicPr>
          <p:nvPr>
            <p:ph idx="1"/>
          </p:nvPr>
        </p:nvPicPr>
        <p:blipFill>
          <a:blip r:embed="rId2"/>
          <a:stretch>
            <a:fillRect/>
          </a:stretch>
        </p:blipFill>
        <p:spPr>
          <a:xfrm>
            <a:off x="643467" y="689103"/>
            <a:ext cx="10905066" cy="5479794"/>
          </a:xfrm>
          <a:prstGeom prst="rect">
            <a:avLst/>
          </a:prstGeom>
        </p:spPr>
      </p:pic>
      <p:sp>
        <p:nvSpPr>
          <p:cNvPr id="4" name="Footer Placeholder 3">
            <a:extLst>
              <a:ext uri="{FF2B5EF4-FFF2-40B4-BE49-F238E27FC236}">
                <a16:creationId xmlns:a16="http://schemas.microsoft.com/office/drawing/2014/main" id="{D44C85A4-A681-199F-B2E2-7435172A89E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3927706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95B3A9B-B3A1-FE1A-9BD5-ED60AF90F383}"/>
              </a:ext>
            </a:extLst>
          </p:cNvPr>
          <p:cNvPicPr>
            <a:picLocks noGrp="1" noChangeAspect="1"/>
          </p:cNvPicPr>
          <p:nvPr>
            <p:ph idx="1"/>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4837F4AD-4AB2-ED1B-8BEA-4B0C8AEF0F0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9146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D759266-E3A4-7C1B-0037-82BD9611C18F}"/>
              </a:ext>
            </a:extLst>
          </p:cNvPr>
          <p:cNvPicPr>
            <a:picLocks noGrp="1" noChangeAspect="1"/>
          </p:cNvPicPr>
          <p:nvPr>
            <p:ph idx="1"/>
          </p:nvPr>
        </p:nvPicPr>
        <p:blipFill>
          <a:blip r:embed="rId2"/>
          <a:stretch>
            <a:fillRect/>
          </a:stretch>
        </p:blipFill>
        <p:spPr>
          <a:xfrm>
            <a:off x="643467" y="2052236"/>
            <a:ext cx="10905066" cy="2753528"/>
          </a:xfrm>
          <a:prstGeom prst="rect">
            <a:avLst/>
          </a:prstGeom>
        </p:spPr>
      </p:pic>
      <p:sp>
        <p:nvSpPr>
          <p:cNvPr id="4" name="Footer Placeholder 3">
            <a:extLst>
              <a:ext uri="{FF2B5EF4-FFF2-40B4-BE49-F238E27FC236}">
                <a16:creationId xmlns:a16="http://schemas.microsoft.com/office/drawing/2014/main" id="{37D84B96-7D2E-727C-4D5E-BD9BED16608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956566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71F69FFD-A91E-DF0A-10FB-D96F3C62E770}"/>
              </a:ext>
            </a:extLst>
          </p:cNvPr>
          <p:cNvPicPr>
            <a:picLocks noGrp="1" noChangeAspect="1"/>
          </p:cNvPicPr>
          <p:nvPr>
            <p:ph idx="1"/>
          </p:nvPr>
        </p:nvPicPr>
        <p:blipFill>
          <a:blip r:embed="rId2"/>
          <a:stretch>
            <a:fillRect/>
          </a:stretch>
        </p:blipFill>
        <p:spPr>
          <a:xfrm>
            <a:off x="643467" y="689103"/>
            <a:ext cx="10905066" cy="5479794"/>
          </a:xfrm>
          <a:prstGeom prst="rect">
            <a:avLst/>
          </a:prstGeom>
        </p:spPr>
      </p:pic>
      <p:sp>
        <p:nvSpPr>
          <p:cNvPr id="4" name="Footer Placeholder 3">
            <a:extLst>
              <a:ext uri="{FF2B5EF4-FFF2-40B4-BE49-F238E27FC236}">
                <a16:creationId xmlns:a16="http://schemas.microsoft.com/office/drawing/2014/main" id="{D44C85A4-A681-199F-B2E2-7435172A89E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757040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8CB13B7E-F1EB-608B-3145-AEB24B24EA7A}"/>
              </a:ext>
            </a:extLst>
          </p:cNvPr>
          <p:cNvPicPr>
            <a:picLocks noGrp="1" noChangeAspect="1"/>
          </p:cNvPicPr>
          <p:nvPr>
            <p:ph idx="1"/>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50855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539F66F-CF93-6669-6D52-D1656E947641}"/>
              </a:ext>
            </a:extLst>
          </p:cNvPr>
          <p:cNvPicPr>
            <a:picLocks noGrp="1" noChangeAspect="1"/>
          </p:cNvPicPr>
          <p:nvPr>
            <p:ph idx="1"/>
          </p:nvPr>
        </p:nvPicPr>
        <p:blipFill>
          <a:blip r:embed="rId2"/>
          <a:stretch>
            <a:fillRect/>
          </a:stretch>
        </p:blipFill>
        <p:spPr>
          <a:xfrm>
            <a:off x="643467" y="2147655"/>
            <a:ext cx="10905066" cy="2562690"/>
          </a:xfrm>
          <a:prstGeom prst="rect">
            <a:avLst/>
          </a:prstGeom>
        </p:spPr>
      </p:pic>
      <p:sp>
        <p:nvSpPr>
          <p:cNvPr id="4" name="Footer Placeholder 3">
            <a:extLst>
              <a:ext uri="{FF2B5EF4-FFF2-40B4-BE49-F238E27FC236}">
                <a16:creationId xmlns:a16="http://schemas.microsoft.com/office/drawing/2014/main" id="{326A7679-6F2B-FDF3-5B4F-6757DB19171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13376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1F69FFD-A91E-DF0A-10FB-D96F3C62E770}"/>
              </a:ext>
            </a:extLst>
          </p:cNvPr>
          <p:cNvPicPr>
            <a:picLocks noGrp="1" noChangeAspect="1"/>
          </p:cNvPicPr>
          <p:nvPr>
            <p:ph idx="1"/>
          </p:nvPr>
        </p:nvPicPr>
        <p:blipFill>
          <a:blip r:embed="rId2"/>
          <a:stretch>
            <a:fillRect/>
          </a:stretch>
        </p:blipFill>
        <p:spPr>
          <a:xfrm>
            <a:off x="643467" y="689103"/>
            <a:ext cx="10905066" cy="5479794"/>
          </a:xfrm>
          <a:prstGeom prst="rect">
            <a:avLst/>
          </a:prstGeom>
        </p:spPr>
      </p:pic>
      <p:sp>
        <p:nvSpPr>
          <p:cNvPr id="4" name="Footer Placeholder 3">
            <a:extLst>
              <a:ext uri="{FF2B5EF4-FFF2-40B4-BE49-F238E27FC236}">
                <a16:creationId xmlns:a16="http://schemas.microsoft.com/office/drawing/2014/main" id="{D44C85A4-A681-199F-B2E2-7435172A89E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78839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6FF0BB61-85CD-56A2-0D92-C785C3656202}"/>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2CBDAE7C-F0AE-1C14-4CD1-B591D912BD5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55782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26D1F90-306D-D3CC-2033-1113D466B175}"/>
              </a:ext>
            </a:extLst>
          </p:cNvPr>
          <p:cNvPicPr>
            <a:picLocks noGrp="1" noChangeAspect="1"/>
          </p:cNvPicPr>
          <p:nvPr>
            <p:ph idx="1"/>
          </p:nvPr>
        </p:nvPicPr>
        <p:blipFill>
          <a:blip r:embed="rId2"/>
          <a:stretch>
            <a:fillRect/>
          </a:stretch>
        </p:blipFill>
        <p:spPr>
          <a:xfrm>
            <a:off x="643467" y="2038604"/>
            <a:ext cx="10905066" cy="2780792"/>
          </a:xfrm>
          <a:prstGeom prst="rect">
            <a:avLst/>
          </a:prstGeom>
        </p:spPr>
      </p:pic>
      <p:sp>
        <p:nvSpPr>
          <p:cNvPr id="4" name="Footer Placeholder 3">
            <a:extLst>
              <a:ext uri="{FF2B5EF4-FFF2-40B4-BE49-F238E27FC236}">
                <a16:creationId xmlns:a16="http://schemas.microsoft.com/office/drawing/2014/main" id="{9A97546D-D6F2-C3C5-0E2F-F5DDF02229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54003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71F69FFD-A91E-DF0A-10FB-D96F3C62E770}"/>
              </a:ext>
            </a:extLst>
          </p:cNvPr>
          <p:cNvPicPr>
            <a:picLocks noGrp="1" noChangeAspect="1"/>
          </p:cNvPicPr>
          <p:nvPr>
            <p:ph idx="1"/>
          </p:nvPr>
        </p:nvPicPr>
        <p:blipFill>
          <a:blip r:embed="rId2"/>
          <a:stretch>
            <a:fillRect/>
          </a:stretch>
        </p:blipFill>
        <p:spPr>
          <a:xfrm>
            <a:off x="643467" y="689103"/>
            <a:ext cx="10905066" cy="5479794"/>
          </a:xfrm>
          <a:prstGeom prst="rect">
            <a:avLst/>
          </a:prstGeom>
        </p:spPr>
      </p:pic>
      <p:sp>
        <p:nvSpPr>
          <p:cNvPr id="4" name="Footer Placeholder 3">
            <a:extLst>
              <a:ext uri="{FF2B5EF4-FFF2-40B4-BE49-F238E27FC236}">
                <a16:creationId xmlns:a16="http://schemas.microsoft.com/office/drawing/2014/main" id="{D44C85A4-A681-199F-B2E2-7435172A89E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873480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4E870B07-6673-F182-87C4-2722CEFD89E2}"/>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52A386ED-AE8A-47FE-65C3-F30F44E4E3F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59667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CE049C3-3D89-9C50-A50A-98FB5EBEECD3}"/>
              </a:ext>
            </a:extLst>
          </p:cNvPr>
          <p:cNvPicPr>
            <a:picLocks noGrp="1" noChangeAspect="1"/>
          </p:cNvPicPr>
          <p:nvPr>
            <p:ph idx="1"/>
          </p:nvPr>
        </p:nvPicPr>
        <p:blipFill>
          <a:blip r:embed="rId2"/>
          <a:stretch>
            <a:fillRect/>
          </a:stretch>
        </p:blipFill>
        <p:spPr>
          <a:xfrm>
            <a:off x="643467" y="1943185"/>
            <a:ext cx="10905066" cy="2971630"/>
          </a:xfrm>
          <a:prstGeom prst="rect">
            <a:avLst/>
          </a:prstGeom>
        </p:spPr>
      </p:pic>
      <p:sp>
        <p:nvSpPr>
          <p:cNvPr id="4" name="Footer Placeholder 3">
            <a:extLst>
              <a:ext uri="{FF2B5EF4-FFF2-40B4-BE49-F238E27FC236}">
                <a16:creationId xmlns:a16="http://schemas.microsoft.com/office/drawing/2014/main" id="{5DC56BC1-E881-04A2-894C-C7918B6011E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591908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1829</TotalTime>
  <Words>75</Words>
  <Application>Microsoft Office PowerPoint</Application>
  <PresentationFormat>Widescreen</PresentationFormat>
  <Paragraphs>18</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44</cp:revision>
  <dcterms:created xsi:type="dcterms:W3CDTF">2019-09-28T20:24:12Z</dcterms:created>
  <dcterms:modified xsi:type="dcterms:W3CDTF">2023-04-16T23:46:47Z</dcterms:modified>
</cp:coreProperties>
</file>