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339" r:id="rId3"/>
    <p:sldId id="256" r:id="rId4"/>
    <p:sldId id="340" r:id="rId5"/>
    <p:sldId id="341" r:id="rId6"/>
    <p:sldId id="342" r:id="rId7"/>
    <p:sldId id="351" r:id="rId8"/>
    <p:sldId id="343" r:id="rId9"/>
    <p:sldId id="344" r:id="rId10"/>
    <p:sldId id="345" r:id="rId11"/>
    <p:sldId id="352" r:id="rId12"/>
    <p:sldId id="346" r:id="rId13"/>
    <p:sldId id="347" r:id="rId14"/>
    <p:sldId id="348" r:id="rId15"/>
    <p:sldId id="353" r:id="rId16"/>
    <p:sldId id="349" r:id="rId17"/>
    <p:sldId id="35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5C1BB-E693-4F18-839C-71ADA6222775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B7DC5-8317-4A75-8563-F2D878B16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577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5B0B0-7852-BEE1-3D8F-2FAE0D27C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74C448-3176-417A-9FED-64EA16213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5DBA2-C49E-7DB4-883A-9396FE360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6CAC3-9D35-91E3-D53A-79A1C26D1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6F192-E0BF-7018-237F-E6E392230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64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0CF5D-0079-4E8A-9583-66FC4F38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1CF622-70E6-F94A-F4F5-CF3660828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A64DC-EEE4-37E6-BAB6-6D78EE06D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68DD1-FE01-BBEF-E9FF-4833B9E98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9840F-19AB-9C23-DAD2-0A7E1E086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E5E523-682F-5A9A-FB63-2BC9C80EE2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E897C8-82A2-F636-7985-D33E60E10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BF27E-6AAD-DE77-A7F0-D09FC355A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E12B3-8AF5-6BE8-3409-046894D21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4902F-583D-D082-E904-20BF07F4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69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7493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53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3933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2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05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416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0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6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FEF25-FC2C-21D3-8FDE-92959E6E8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DFD1A-CC85-7576-25A3-6740DF4C2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75E59-7132-E2AD-921F-6D3FB2754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73EF9-DE5E-E3AE-E9B3-382D8E0E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E3319-977A-0BB7-5E4F-24A39943B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075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58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945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75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64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ECED7-666C-0224-DFDD-3B29B21E2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DBD7A-C4CF-0865-854A-97AA8097A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FF397-B2D8-BE82-DDC5-047475DFE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E4B0B-E0E1-477C-FEA0-6F7084967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47392-A324-6C49-CBFC-FAF098B68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86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83B38-CE0F-6615-AC7E-5C19FFE63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065DF-13CC-5E46-07DA-04755C328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5E2014-3B76-2290-5707-3451622E3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CE61BC-1949-6150-C4C7-E1B1DAB2F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5C2CD-A84D-3500-F7F5-9E1100470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60788-F316-632B-24A5-92154ECF6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2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D83B6-6C6A-82D6-2330-71D139AFC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DCABB-D051-0194-5439-EF10F0EAA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2ADCF5-2A9B-A00B-581E-D5C20F785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0DA7F8-5FE1-7CC6-0CAD-1EADE4BF6F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33B21-4B5B-878B-3FF1-545E845CFD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818990-D9AE-4444-0082-980A9735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5E02C-45A8-BE98-0B2B-FD14B1BDE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EBDE5B-9D9B-A840-2BD5-B14D9EE7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7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ED9EA-3A75-3A30-DE4E-1356692C9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35337E-1D27-8FAD-C3A6-211E71009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98174-BF31-B1A5-426F-96BB21F4C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194696-3770-2C1E-8D8C-0D4B90BB4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28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6B84C6-E832-4478-F31D-0BACAD43D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478103-CF41-BE48-17DC-D92DB71F2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029AEE-9EFF-F462-7953-771EE783D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32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47225-6ABA-B753-DB88-2E4F2BF87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88B61-F3DD-88C4-330A-7985A207F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8996A8-8118-C502-F134-ED5BA7046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7E290D-4234-90F8-77EF-B9AF9263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104F2-00F4-B31F-F0DD-7EB51C09E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688D7-9313-6C08-8550-E9B107926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33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4F537-F642-E1E5-2E68-612150EA3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4E644D-BFFC-E1C9-EAAA-E0347B4CC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BCB828-9E23-4BC5-B7E0-19AABBF1C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258F30-B3A3-5AD6-03E7-85E71EF21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2292E-C0F3-63DA-8694-50916C346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E2AE7-A242-739E-2201-34635A728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2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53BF04-5AE8-FF14-CAAB-1E7A2062C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D0E05-FD67-8537-B1F6-A314FB69C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5DD5D-05E3-74C5-FC2B-0D645DD1C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E1D22A-98C7-408D-9C89-FB2BC8F54400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EA20C-5E16-6F77-2AFF-D613FD60D1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B4FD3-DB5A-968F-0E6A-5D1940E39E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74062B-F7CF-4E13-89DE-10B834ED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2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824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61D9F26-6EE0-4C8A-31DF-47562A7DC52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46635"/>
            <a:ext cx="10287000" cy="156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DAD38B9-6C59-BD00-F8DD-84E131FBE7E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5148"/>
            <a:ext cx="12192000" cy="472770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B48365-38AD-5478-7098-F99EFB878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15783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DB794-2677-C97F-49A2-67287F18A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C69EBAC-6134-C78A-29B4-952A41F9BC9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6449"/>
            <a:ext cx="12192000" cy="4225102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D4A40D09-6848-EAD5-E1B1-2F4A2999B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66795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CA929-A37D-30D8-E620-C58973C59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F6C91264-CDD3-2BA1-9B87-DE40FE822F2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6515B7E3-4D77-6826-5EE7-E368C586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14446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09B05-B84C-DEED-C610-8B284619A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10983E0D-C5A8-821E-88F3-5593070B4C2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3E45DB7F-2477-0FBD-7729-85191077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08364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B7BB0AD-2003-73D3-85AC-70AF2C2B56D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8450"/>
            <a:ext cx="12192000" cy="3761099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B0C4AD-E815-ABDE-4A0C-9C955F58A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73520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6A331-1A03-0D6A-50A8-72BBB3853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77F184DF-A831-1A6D-A092-38298CEADFF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6449"/>
            <a:ext cx="12192000" cy="4225102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BFF5968C-C500-BD90-C838-D0EF9BD96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5266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99795-489F-8779-E9CB-57909C4E7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BFADF2B8-94AE-E9E8-156D-591DE96C55F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C73079C4-5FC4-7FB4-F206-529A2E8DE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9388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B7A8185E-5BB2-6DBE-D224-A6220DEF4BE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7" name="Footer Placeholder 26">
            <a:extLst>
              <a:ext uri="{FF2B5EF4-FFF2-40B4-BE49-F238E27FC236}">
                <a16:creationId xmlns:a16="http://schemas.microsoft.com/office/drawing/2014/main" id="{BE7ECACB-8704-3EDD-74D3-0C77408A9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8774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2EB110DF-40E1-62E2-3D3F-2A2D79CA198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6449"/>
            <a:ext cx="12192000" cy="4225102"/>
          </a:xfrm>
          <a:prstGeom prst="rect">
            <a:avLst/>
          </a:prstGeom>
        </p:spPr>
      </p:pic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273168EC-903A-3518-3D33-AD7D08BF0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9538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EBDA5DB8-98A3-BDEC-7D8B-DE126614FA5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1BC3D399-0A7E-7FEF-923E-A8A7FC744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50513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CA3B889A-913A-B5C0-1D72-154AD48B854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946DC57B-4F6A-B877-17B6-2E2E1EF9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8634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22C783CF-5B1D-9A8F-5056-48C51B84CE4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5273"/>
            <a:ext cx="12192000" cy="4547453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EB3B7AD4-2D86-26C7-E9B2-08AD45C61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27245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E4204-D879-938B-55D1-D7A15D208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D6EA55F5-9067-35B1-79E1-80D156757C5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6449"/>
            <a:ext cx="12192000" cy="4225102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833F5080-D0ED-CB7C-63D2-4A994741B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6250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48264-734E-FE61-140F-5FE4D1199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AC62D739-7165-43EF-DC16-C5BAD0071FA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E522FC28-DBC7-F276-5198-3BD46313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80344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3F40D-EDF3-5774-68D8-A6490507C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F55416B0-A5A9-8E2D-0E3A-29B3827A1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A4DD29AE-9CB2-43E1-85E6-633E6FFEB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79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75</Words>
  <Application>Microsoft Office PowerPoint</Application>
  <PresentationFormat>Widescreen</PresentationFormat>
  <Paragraphs>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2026-05-30T12:36:16Z</dcterms:created>
  <dcterms:modified xsi:type="dcterms:W3CDTF">2026-05-30T12:57:56Z</dcterms:modified>
</cp:coreProperties>
</file>