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95BAB-8ECC-435B-8A29-FE4653BE82B0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B356E-0A8E-413A-970A-D334296C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34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B7E8A-B7F7-04CD-66DF-F8AE2EF30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2816C2-F2E9-7466-5425-225967F81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1D4F6-B5D4-855D-251E-092E024B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A10AC-C809-9E0B-CF4A-C5A53BA5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47483-F2D4-AC3B-AB3C-9D6444C32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4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39F00-D390-2F4D-93BF-CD739F544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AD8E03-645A-3D48-06E9-8CAAA55F8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88074-8FA9-0A99-B57F-FB05A5E3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9AEDC0-5C4D-1850-90C8-255984584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A0386-A115-7890-DB62-D9DCFC32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71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9B4841-9C42-D1A6-AE85-EECA62FFF5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C5DF84-095B-768F-1476-5D468A2D3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C83FA-5E4F-BA54-3AB2-880524FC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A126C-470B-CFBB-E5C9-3DC8F0CC6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0233BC-C4CE-2FBC-7987-D458EA7D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40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182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07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6941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17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5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8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083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9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4069D-8A37-3D30-E555-41291D230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954F5-E753-07AB-4307-3EAE4DD45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B33DD-B1CD-1A59-A11A-0FD8BBE5A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BBC93-3D02-3756-BB49-03845818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4B3E9-6670-D4DB-F102-169FF526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1675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62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992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852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5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BAF9-780E-5121-C004-E8619A50C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A79FA-6EDC-04DB-4052-5A8924E19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0A6EA-2517-629B-F8D8-6CA1EC30B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70451-815F-E4E5-64A3-9BB2B6DB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BCA27-DBB3-A81B-1B68-00B5B967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1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C9C5E-B82D-C6BA-5407-203B3619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C8C9E-D5C4-A590-3DAB-F18E60C51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8B64C-A061-5125-31AB-65E16D7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1C922-FAC9-9355-83BD-C100DC080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4D3B8-231F-A401-A264-19FACBCB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9327A-ECD0-3428-B8A0-938831D77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8BC6-672B-3013-B2CE-8518A1DD1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C9F4B-DF16-F92A-0DA4-1A3697F0D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0C7A74-41C8-B4B1-EE00-0D9E03B8F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A6A20D-87E8-3747-7972-75C6CADC5F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FB5252-5E5E-B1A1-28DB-65DD1325E9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10A020-3D02-5F68-4765-D8B46DD6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25321-03D9-F5C1-26BD-F065A52D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8B9BE8-B4FE-FE31-374E-EADF8083A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55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16773-AAA6-0B5B-1F0F-12EC84462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3C2E2A-99B9-7A9A-E25C-20AD39D7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C111C5-371B-44E0-37EF-046FBD3A4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A8387A-4BCD-59B3-2F39-3369757E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9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7B9971-5872-3DC7-6B30-A54373F40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A32EF5-258B-3A8C-5FF6-0141C84A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8A6799-EA61-4B87-0D3B-80CCBD537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25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E3CE-DB7E-80D8-6132-157956315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FCFAD-B3CF-AFD7-C915-D23765F2D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85826-EC49-2765-B880-6DEAEE2A0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69D17-3198-466D-3C8F-879EE6063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277B4-2F0E-F70F-A7CF-4FB8C2E0D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EF47F-8AE2-7A77-3E41-A984725BC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83B5-2CB9-C728-0F10-4BF3E1159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47175B-8E61-6F98-7394-16A44078B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5260D9-00AE-76E9-A492-B45269500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D9F6C-34A9-43E6-6E04-9348C41E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B71EB-4B76-5F9D-33D0-9A62A53B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23663-76BC-F14B-8E92-00FD188A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2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F34F4-148A-87A5-48A8-A0597E873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48937-809B-3127-DBFC-7A0962C90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FD317-1F59-CF1E-5D5D-3F0A19BEE3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E82340-E486-415F-B646-8AD43FC8052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05E50-D86B-6F89-DFB8-A2E68DC5AD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31AED-199B-85E7-4806-D38BCAFA7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5F966D-1EF5-4A7E-87E2-61BFC8D4C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6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77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39291F5-B6BB-2F5C-67D2-49F69435BEB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673048"/>
            <a:ext cx="10287000" cy="151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FD59F-C2B4-1F9D-FA5A-D78B3949D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C42D070-090D-4257-7998-9857A82C769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3C508AE-C501-1D16-5DC2-675FF4D67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805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ADF61-75CA-1935-85F5-0F62E9BF5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D107900-4430-2988-7D29-F8851236B07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2760"/>
            <a:ext cx="12192000" cy="3912479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8383211-6EE4-AFB8-0F5E-F30FA134E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5327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2F21E-134B-A0DC-38EC-3F7BC2A00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59B6FD8-51A7-DD73-5CD0-C38871AC0B7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0E8F2A4-7C17-65E0-7FF0-1BE8EB75F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9765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FF816-DA19-6266-B08F-ECFC1D4DD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990F481-B899-E49F-1ACD-254E7E87A7C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72FF3E-82B6-676E-6B92-93385D0F4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95475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61EA4-BCD6-34F0-8C22-3B54A2133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D9B6F2D-5C5D-5B64-6C18-B6B5EA457CB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EC35EB6-9D2C-8449-AF65-29D6E308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6067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D918B-1C55-E747-5F10-0B94FB905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0BFC098-9F18-AB22-CFA1-587F55A659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3639"/>
            <a:ext cx="12192000" cy="3790722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9103A96A-33FC-76B8-F8D8-010C84B3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0883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9EF0E-3CC5-3951-2B26-3355F7C75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1009755-8EB6-B5FD-6859-155B7D5BC4C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D746686-EA9E-B8FB-61E1-84142EF3A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88713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E8EA7-B1E7-AF09-FBCE-862E931A4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56920EA-2D0F-D660-6B9A-820C78D7F82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5167540-B43C-D99E-8520-5FA02FAB9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12848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6084735-54F9-759A-EBAF-53FAAB79CCE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80192D7-3BA8-96A0-B5A8-1593CC454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0474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29E34D2-A9C0-F3DD-80C1-CC95C04DD74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6610"/>
            <a:ext cx="12192000" cy="384478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7D99989-09F0-E448-BB6D-E6A094DFD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71766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0438B54-8754-2C54-D843-BEE97C8522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982C7AD-C463-A739-3DB1-66A4D978B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057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112721D0-6B91-BA2D-83B0-0334D6518B3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9814409-6D3E-F987-2773-8B4ECE6D4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698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BAE83E7-3EFE-6CCB-A8A1-A0EAF60E803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B7C2533A-CFB7-79B1-FFF5-AE52E27CC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5881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3DCF9DA-4DBB-8EB8-1E3C-1E299839CEC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6695"/>
            <a:ext cx="12192000" cy="422461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D739F6D-6BEA-DEDB-7E52-F95506416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0964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BC6C-81C8-1ED1-EBB8-D637DD244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1DAFB6B-B0B5-1D95-5EBC-67677EADB0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1EE283C-7480-21E1-481C-CFACAFE05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499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3A0B5-7D40-C75C-488B-C960F89E7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4EFD972-9DED-4B3F-512F-4D96A220310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902043D-4C16-C00C-1DFC-1ACCC142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2270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2026-03-21T19:36:40Z</dcterms:created>
  <dcterms:modified xsi:type="dcterms:W3CDTF">2026-03-21T19:53:51Z</dcterms:modified>
</cp:coreProperties>
</file>