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1"/>
  </p:sldMasterIdLst>
  <p:notesMasterIdLst>
    <p:notesMasterId r:id="rId15"/>
  </p:notesMasterIdLst>
  <p:handoutMasterIdLst>
    <p:handoutMasterId r:id="rId16"/>
  </p:handoutMasterIdLst>
  <p:sldIdLst>
    <p:sldId id="257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80" r:id="rId12"/>
    <p:sldId id="281" r:id="rId13"/>
    <p:sldId id="27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C1F251-FCF6-4A64-ABA5-881D7AA3DF00}" v="26" dt="2019-10-02T13:43:00.995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2449" autoAdjust="0"/>
  </p:normalViewPr>
  <p:slideViewPr>
    <p:cSldViewPr snapToGrid="0" showGuides="1">
      <p:cViewPr varScale="1">
        <p:scale>
          <a:sx n="66" d="100"/>
          <a:sy n="66" d="100"/>
        </p:scale>
        <p:origin x="19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48BC0CD9-8D39-4545-B296-E0BDEFC126A6}"/>
    <pc:docChg chg="undo custSel mod addSld delSld modSld">
      <pc:chgData name="Sarah Gothard" userId="0e53f415fda5f162" providerId="LiveId" clId="{48BC0CD9-8D39-4545-B296-E0BDEFC126A6}" dt="2019-10-02T13:43:05.589" v="60" actId="26606"/>
      <pc:docMkLst>
        <pc:docMk/>
      </pc:docMkLst>
      <pc:sldChg chg="addSp delSp modSp">
        <pc:chgData name="Sarah Gothard" userId="0e53f415fda5f162" providerId="LiveId" clId="{48BC0CD9-8D39-4545-B296-E0BDEFC126A6}" dt="2019-10-02T13:26:01.782" v="4" actId="1076"/>
        <pc:sldMkLst>
          <pc:docMk/>
          <pc:sldMk cId="2211167003" sldId="257"/>
        </pc:sldMkLst>
        <pc:picChg chg="del">
          <ac:chgData name="Sarah Gothard" userId="0e53f415fda5f162" providerId="LiveId" clId="{48BC0CD9-8D39-4545-B296-E0BDEFC126A6}" dt="2019-10-02T13:25:51.096" v="0" actId="478"/>
          <ac:picMkLst>
            <pc:docMk/>
            <pc:sldMk cId="2211167003" sldId="257"/>
            <ac:picMk id="2" creationId="{8DC94D3F-476D-4B1C-A163-C4D7A7DE399A}"/>
          </ac:picMkLst>
        </pc:picChg>
        <pc:picChg chg="add mod">
          <ac:chgData name="Sarah Gothard" userId="0e53f415fda5f162" providerId="LiveId" clId="{48BC0CD9-8D39-4545-B296-E0BDEFC126A6}" dt="2019-10-02T13:26:01.782" v="4" actId="1076"/>
          <ac:picMkLst>
            <pc:docMk/>
            <pc:sldMk cId="2211167003" sldId="257"/>
            <ac:picMk id="3" creationId="{7FD99979-47D2-4B06-BF5F-6A5FD42D1F2F}"/>
          </ac:picMkLst>
        </pc:picChg>
      </pc:sldChg>
      <pc:sldChg chg="delSp del">
        <pc:chgData name="Sarah Gothard" userId="0e53f415fda5f162" providerId="LiveId" clId="{48BC0CD9-8D39-4545-B296-E0BDEFC126A6}" dt="2019-10-02T13:26:15.257" v="9" actId="2696"/>
        <pc:sldMkLst>
          <pc:docMk/>
          <pc:sldMk cId="3648730301" sldId="258"/>
        </pc:sldMkLst>
        <pc:picChg chg="del">
          <ac:chgData name="Sarah Gothard" userId="0e53f415fda5f162" providerId="LiveId" clId="{48BC0CD9-8D39-4545-B296-E0BDEFC126A6}" dt="2019-10-02T13:26:03.729" v="5" actId="478"/>
          <ac:picMkLst>
            <pc:docMk/>
            <pc:sldMk cId="3648730301" sldId="258"/>
            <ac:picMk id="2" creationId="{CC01A205-D514-436E-A82A-B61EE81A7746}"/>
          </ac:picMkLst>
        </pc:picChg>
      </pc:sldChg>
      <pc:sldChg chg="del">
        <pc:chgData name="Sarah Gothard" userId="0e53f415fda5f162" providerId="LiveId" clId="{48BC0CD9-8D39-4545-B296-E0BDEFC126A6}" dt="2019-10-02T13:26:15.278" v="11" actId="2696"/>
        <pc:sldMkLst>
          <pc:docMk/>
          <pc:sldMk cId="3841820551" sldId="259"/>
        </pc:sldMkLst>
      </pc:sldChg>
      <pc:sldChg chg="del">
        <pc:chgData name="Sarah Gothard" userId="0e53f415fda5f162" providerId="LiveId" clId="{48BC0CD9-8D39-4545-B296-E0BDEFC126A6}" dt="2019-10-02T13:26:15.286" v="12" actId="2696"/>
        <pc:sldMkLst>
          <pc:docMk/>
          <pc:sldMk cId="2256174988" sldId="260"/>
        </pc:sldMkLst>
      </pc:sldChg>
      <pc:sldChg chg="del">
        <pc:chgData name="Sarah Gothard" userId="0e53f415fda5f162" providerId="LiveId" clId="{48BC0CD9-8D39-4545-B296-E0BDEFC126A6}" dt="2019-10-02T13:26:15.304" v="14" actId="2696"/>
        <pc:sldMkLst>
          <pc:docMk/>
          <pc:sldMk cId="1038464368" sldId="261"/>
        </pc:sldMkLst>
      </pc:sldChg>
      <pc:sldChg chg="del">
        <pc:chgData name="Sarah Gothard" userId="0e53f415fda5f162" providerId="LiveId" clId="{48BC0CD9-8D39-4545-B296-E0BDEFC126A6}" dt="2019-10-02T13:26:15.311" v="15" actId="2696"/>
        <pc:sldMkLst>
          <pc:docMk/>
          <pc:sldMk cId="1157319508" sldId="262"/>
        </pc:sldMkLst>
      </pc:sldChg>
      <pc:sldChg chg="del">
        <pc:chgData name="Sarah Gothard" userId="0e53f415fda5f162" providerId="LiveId" clId="{48BC0CD9-8D39-4545-B296-E0BDEFC126A6}" dt="2019-10-02T13:26:15.319" v="16" actId="2696"/>
        <pc:sldMkLst>
          <pc:docMk/>
          <pc:sldMk cId="4067741009" sldId="263"/>
        </pc:sldMkLst>
      </pc:sldChg>
      <pc:sldChg chg="del">
        <pc:chgData name="Sarah Gothard" userId="0e53f415fda5f162" providerId="LiveId" clId="{48BC0CD9-8D39-4545-B296-E0BDEFC126A6}" dt="2019-10-02T13:26:15.329" v="17" actId="2696"/>
        <pc:sldMkLst>
          <pc:docMk/>
          <pc:sldMk cId="1211907746" sldId="264"/>
        </pc:sldMkLst>
      </pc:sldChg>
      <pc:sldChg chg="del">
        <pc:chgData name="Sarah Gothard" userId="0e53f415fda5f162" providerId="LiveId" clId="{48BC0CD9-8D39-4545-B296-E0BDEFC126A6}" dt="2019-10-02T13:26:15.267" v="10" actId="2696"/>
        <pc:sldMkLst>
          <pc:docMk/>
          <pc:sldMk cId="3864755942" sldId="265"/>
        </pc:sldMkLst>
      </pc:sldChg>
      <pc:sldChg chg="del">
        <pc:chgData name="Sarah Gothard" userId="0e53f415fda5f162" providerId="LiveId" clId="{48BC0CD9-8D39-4545-B296-E0BDEFC126A6}" dt="2019-10-02T13:26:15.294" v="13" actId="2696"/>
        <pc:sldMkLst>
          <pc:docMk/>
          <pc:sldMk cId="3899545904" sldId="266"/>
        </pc:sldMkLst>
      </pc:sldChg>
      <pc:sldChg chg="del">
        <pc:chgData name="Sarah Gothard" userId="0e53f415fda5f162" providerId="LiveId" clId="{48BC0CD9-8D39-4545-B296-E0BDEFC126A6}" dt="2019-10-02T13:26:15.336" v="18" actId="2696"/>
        <pc:sldMkLst>
          <pc:docMk/>
          <pc:sldMk cId="2947133557" sldId="267"/>
        </pc:sldMkLst>
      </pc:sldChg>
      <pc:sldChg chg="del">
        <pc:chgData name="Sarah Gothard" userId="0e53f415fda5f162" providerId="LiveId" clId="{48BC0CD9-8D39-4545-B296-E0BDEFC126A6}" dt="2019-10-02T13:26:15.344" v="19" actId="2696"/>
        <pc:sldMkLst>
          <pc:docMk/>
          <pc:sldMk cId="4080846160" sldId="268"/>
        </pc:sldMkLst>
      </pc:sldChg>
      <pc:sldChg chg="del">
        <pc:chgData name="Sarah Gothard" userId="0e53f415fda5f162" providerId="LiveId" clId="{48BC0CD9-8D39-4545-B296-E0BDEFC126A6}" dt="2019-10-02T13:26:15.352" v="20" actId="2696"/>
        <pc:sldMkLst>
          <pc:docMk/>
          <pc:sldMk cId="879815314" sldId="269"/>
        </pc:sldMkLst>
      </pc:sldChg>
      <pc:sldChg chg="addSp delSp modSp add mod setBg">
        <pc:chgData name="Sarah Gothard" userId="0e53f415fda5f162" providerId="LiveId" clId="{48BC0CD9-8D39-4545-B296-E0BDEFC126A6}" dt="2019-10-02T13:31:31.500" v="44" actId="26606"/>
        <pc:sldMkLst>
          <pc:docMk/>
          <pc:sldMk cId="596359716" sldId="270"/>
        </pc:sldMkLst>
        <pc:spChg chg="del">
          <ac:chgData name="Sarah Gothard" userId="0e53f415fda5f162" providerId="LiveId" clId="{48BC0CD9-8D39-4545-B296-E0BDEFC126A6}" dt="2019-10-02T13:26:12.223" v="8" actId="478"/>
          <ac:spMkLst>
            <pc:docMk/>
            <pc:sldMk cId="596359716" sldId="270"/>
            <ac:spMk id="2" creationId="{93667C9A-CE7B-4AAB-80C0-87CA608D4E97}"/>
          </ac:spMkLst>
        </pc:spChg>
        <pc:spChg chg="del">
          <ac:chgData name="Sarah Gothard" userId="0e53f415fda5f162" providerId="LiveId" clId="{48BC0CD9-8D39-4545-B296-E0BDEFC126A6}" dt="2019-10-02T13:26:10.890" v="7" actId="478"/>
          <ac:spMkLst>
            <pc:docMk/>
            <pc:sldMk cId="596359716" sldId="270"/>
            <ac:spMk id="3" creationId="{094FEFE1-8B6E-49AB-A36B-AC0AAAFB039F}"/>
          </ac:spMkLst>
        </pc:spChg>
        <pc:spChg chg="mod ord">
          <ac:chgData name="Sarah Gothard" userId="0e53f415fda5f162" providerId="LiveId" clId="{48BC0CD9-8D39-4545-B296-E0BDEFC126A6}" dt="2019-10-02T13:31:31.500" v="44" actId="26606"/>
          <ac:spMkLst>
            <pc:docMk/>
            <pc:sldMk cId="596359716" sldId="270"/>
            <ac:spMk id="4" creationId="{1142BAD0-0EF5-4C6B-800F-35831A3930A2}"/>
          </ac:spMkLst>
        </pc:spChg>
        <pc:spChg chg="add">
          <ac:chgData name="Sarah Gothard" userId="0e53f415fda5f162" providerId="LiveId" clId="{48BC0CD9-8D39-4545-B296-E0BDEFC126A6}" dt="2019-10-02T13:31:31.500" v="44" actId="26606"/>
          <ac:spMkLst>
            <pc:docMk/>
            <pc:sldMk cId="596359716" sldId="270"/>
            <ac:spMk id="10" creationId="{01D0AF59-99C3-4251-AB9A-C966C6AD4400}"/>
          </ac:spMkLst>
        </pc:spChg>
        <pc:spChg chg="add">
          <ac:chgData name="Sarah Gothard" userId="0e53f415fda5f162" providerId="LiveId" clId="{48BC0CD9-8D39-4545-B296-E0BDEFC126A6}" dt="2019-10-02T13:31:31.500" v="44" actId="26606"/>
          <ac:spMkLst>
            <pc:docMk/>
            <pc:sldMk cId="596359716" sldId="270"/>
            <ac:spMk id="12" creationId="{1855405F-37A2-4869-9154-F8BE3BECE6C3}"/>
          </ac:spMkLst>
        </pc:spChg>
        <pc:picChg chg="add mod">
          <ac:chgData name="Sarah Gothard" userId="0e53f415fda5f162" providerId="LiveId" clId="{48BC0CD9-8D39-4545-B296-E0BDEFC126A6}" dt="2019-10-02T13:31:31.500" v="44" actId="26606"/>
          <ac:picMkLst>
            <pc:docMk/>
            <pc:sldMk cId="596359716" sldId="270"/>
            <ac:picMk id="5" creationId="{D70C62E4-E6D2-4A2E-8610-7F4B824E73E7}"/>
          </ac:picMkLst>
        </pc:picChg>
      </pc:sldChg>
      <pc:sldChg chg="addSp modSp add mod setBg">
        <pc:chgData name="Sarah Gothard" userId="0e53f415fda5f162" providerId="LiveId" clId="{48BC0CD9-8D39-4545-B296-E0BDEFC126A6}" dt="2019-10-02T13:37:49.681" v="52" actId="26606"/>
        <pc:sldMkLst>
          <pc:docMk/>
          <pc:sldMk cId="3610428272" sldId="271"/>
        </pc:sldMkLst>
        <pc:spChg chg="mod ord">
          <ac:chgData name="Sarah Gothard" userId="0e53f415fda5f162" providerId="LiveId" clId="{48BC0CD9-8D39-4545-B296-E0BDEFC126A6}" dt="2019-10-02T13:37:49.681" v="52" actId="26606"/>
          <ac:spMkLst>
            <pc:docMk/>
            <pc:sldMk cId="3610428272" sldId="271"/>
            <ac:spMk id="4" creationId="{1142BAD0-0EF5-4C6B-800F-35831A3930A2}"/>
          </ac:spMkLst>
        </pc:spChg>
        <pc:spChg chg="add">
          <ac:chgData name="Sarah Gothard" userId="0e53f415fda5f162" providerId="LiveId" clId="{48BC0CD9-8D39-4545-B296-E0BDEFC126A6}" dt="2019-10-02T13:37:49.681" v="52" actId="26606"/>
          <ac:spMkLst>
            <pc:docMk/>
            <pc:sldMk cId="3610428272" sldId="271"/>
            <ac:spMk id="9" creationId="{01D0AF59-99C3-4251-AB9A-C966C6AD4400}"/>
          </ac:spMkLst>
        </pc:spChg>
        <pc:spChg chg="add">
          <ac:chgData name="Sarah Gothard" userId="0e53f415fda5f162" providerId="LiveId" clId="{48BC0CD9-8D39-4545-B296-E0BDEFC126A6}" dt="2019-10-02T13:37:49.681" v="52" actId="26606"/>
          <ac:spMkLst>
            <pc:docMk/>
            <pc:sldMk cId="3610428272" sldId="271"/>
            <ac:spMk id="11" creationId="{1855405F-37A2-4869-9154-F8BE3BECE6C3}"/>
          </ac:spMkLst>
        </pc:spChg>
        <pc:picChg chg="add mod">
          <ac:chgData name="Sarah Gothard" userId="0e53f415fda5f162" providerId="LiveId" clId="{48BC0CD9-8D39-4545-B296-E0BDEFC126A6}" dt="2019-10-02T13:37:49.681" v="52" actId="26606"/>
          <ac:picMkLst>
            <pc:docMk/>
            <pc:sldMk cId="3610428272" sldId="271"/>
            <ac:picMk id="2" creationId="{150E5B83-321B-4374-9D3A-9C37DD85B83A}"/>
          </ac:picMkLst>
        </pc:picChg>
      </pc:sldChg>
      <pc:sldChg chg="addSp delSp modSp add mod setBg">
        <pc:chgData name="Sarah Gothard" userId="0e53f415fda5f162" providerId="LiveId" clId="{48BC0CD9-8D39-4545-B296-E0BDEFC126A6}" dt="2019-10-02T13:27:50.547" v="35" actId="26606"/>
        <pc:sldMkLst>
          <pc:docMk/>
          <pc:sldMk cId="1978555970" sldId="272"/>
        </pc:sldMkLst>
        <pc:spChg chg="mod ord">
          <ac:chgData name="Sarah Gothard" userId="0e53f415fda5f162" providerId="LiveId" clId="{48BC0CD9-8D39-4545-B296-E0BDEFC126A6}" dt="2019-10-02T13:27:50.547" v="35" actId="26606"/>
          <ac:spMkLst>
            <pc:docMk/>
            <pc:sldMk cId="1978555970" sldId="272"/>
            <ac:spMk id="4" creationId="{1142BAD0-0EF5-4C6B-800F-35831A3930A2}"/>
          </ac:spMkLst>
        </pc:spChg>
        <pc:spChg chg="add">
          <ac:chgData name="Sarah Gothard" userId="0e53f415fda5f162" providerId="LiveId" clId="{48BC0CD9-8D39-4545-B296-E0BDEFC126A6}" dt="2019-10-02T13:27:50.547" v="35" actId="26606"/>
          <ac:spMkLst>
            <pc:docMk/>
            <pc:sldMk cId="1978555970" sldId="272"/>
            <ac:spMk id="6" creationId="{01D0AF59-99C3-4251-AB9A-C966C6AD4400}"/>
          </ac:spMkLst>
        </pc:spChg>
        <pc:spChg chg="add">
          <ac:chgData name="Sarah Gothard" userId="0e53f415fda5f162" providerId="LiveId" clId="{48BC0CD9-8D39-4545-B296-E0BDEFC126A6}" dt="2019-10-02T13:27:50.547" v="35" actId="26606"/>
          <ac:spMkLst>
            <pc:docMk/>
            <pc:sldMk cId="1978555970" sldId="272"/>
            <ac:spMk id="7" creationId="{1855405F-37A2-4869-9154-F8BE3BECE6C3}"/>
          </ac:spMkLst>
        </pc:spChg>
        <pc:spChg chg="add del">
          <ac:chgData name="Sarah Gothard" userId="0e53f415fda5f162" providerId="LiveId" clId="{48BC0CD9-8D39-4545-B296-E0BDEFC126A6}" dt="2019-10-02T13:27:45.346" v="32" actId="26606"/>
          <ac:spMkLst>
            <pc:docMk/>
            <pc:sldMk cId="1978555970" sldId="272"/>
            <ac:spMk id="9" creationId="{01D0AF59-99C3-4251-AB9A-C966C6AD4400}"/>
          </ac:spMkLst>
        </pc:spChg>
        <pc:spChg chg="add del">
          <ac:chgData name="Sarah Gothard" userId="0e53f415fda5f162" providerId="LiveId" clId="{48BC0CD9-8D39-4545-B296-E0BDEFC126A6}" dt="2019-10-02T13:27:45.346" v="32" actId="26606"/>
          <ac:spMkLst>
            <pc:docMk/>
            <pc:sldMk cId="1978555970" sldId="272"/>
            <ac:spMk id="11" creationId="{1855405F-37A2-4869-9154-F8BE3BECE6C3}"/>
          </ac:spMkLst>
        </pc:spChg>
        <pc:picChg chg="add del mod">
          <ac:chgData name="Sarah Gothard" userId="0e53f415fda5f162" providerId="LiveId" clId="{48BC0CD9-8D39-4545-B296-E0BDEFC126A6}" dt="2019-10-02T13:27:46.859" v="33" actId="478"/>
          <ac:picMkLst>
            <pc:docMk/>
            <pc:sldMk cId="1978555970" sldId="272"/>
            <ac:picMk id="2" creationId="{3485AC2E-16FD-4B7F-AAD8-726D4D784B4B}"/>
          </ac:picMkLst>
        </pc:picChg>
        <pc:picChg chg="add mod">
          <ac:chgData name="Sarah Gothard" userId="0e53f415fda5f162" providerId="LiveId" clId="{48BC0CD9-8D39-4545-B296-E0BDEFC126A6}" dt="2019-10-02T13:27:50.547" v="35" actId="26606"/>
          <ac:picMkLst>
            <pc:docMk/>
            <pc:sldMk cId="1978555970" sldId="272"/>
            <ac:picMk id="3" creationId="{6BA8112C-1E3C-4C92-ABCA-5070C7A3D9A0}"/>
          </ac:picMkLst>
        </pc:picChg>
      </pc:sldChg>
      <pc:sldChg chg="addSp modSp add mod setBg">
        <pc:chgData name="Sarah Gothard" userId="0e53f415fda5f162" providerId="LiveId" clId="{48BC0CD9-8D39-4545-B296-E0BDEFC126A6}" dt="2019-10-02T13:32:33.939" v="46" actId="26606"/>
        <pc:sldMkLst>
          <pc:docMk/>
          <pc:sldMk cId="4203877259" sldId="273"/>
        </pc:sldMkLst>
        <pc:spChg chg="mod ord">
          <ac:chgData name="Sarah Gothard" userId="0e53f415fda5f162" providerId="LiveId" clId="{48BC0CD9-8D39-4545-B296-E0BDEFC126A6}" dt="2019-10-02T13:32:33.939" v="46" actId="26606"/>
          <ac:spMkLst>
            <pc:docMk/>
            <pc:sldMk cId="4203877259" sldId="273"/>
            <ac:spMk id="4" creationId="{1142BAD0-0EF5-4C6B-800F-35831A3930A2}"/>
          </ac:spMkLst>
        </pc:spChg>
        <pc:spChg chg="add">
          <ac:chgData name="Sarah Gothard" userId="0e53f415fda5f162" providerId="LiveId" clId="{48BC0CD9-8D39-4545-B296-E0BDEFC126A6}" dt="2019-10-02T13:32:33.939" v="46" actId="26606"/>
          <ac:spMkLst>
            <pc:docMk/>
            <pc:sldMk cId="4203877259" sldId="273"/>
            <ac:spMk id="9" creationId="{01D0AF59-99C3-4251-AB9A-C966C6AD4400}"/>
          </ac:spMkLst>
        </pc:spChg>
        <pc:spChg chg="add">
          <ac:chgData name="Sarah Gothard" userId="0e53f415fda5f162" providerId="LiveId" clId="{48BC0CD9-8D39-4545-B296-E0BDEFC126A6}" dt="2019-10-02T13:32:33.939" v="46" actId="26606"/>
          <ac:spMkLst>
            <pc:docMk/>
            <pc:sldMk cId="4203877259" sldId="273"/>
            <ac:spMk id="11" creationId="{1855405F-37A2-4869-9154-F8BE3BECE6C3}"/>
          </ac:spMkLst>
        </pc:spChg>
        <pc:picChg chg="add mod">
          <ac:chgData name="Sarah Gothard" userId="0e53f415fda5f162" providerId="LiveId" clId="{48BC0CD9-8D39-4545-B296-E0BDEFC126A6}" dt="2019-10-02T13:32:33.939" v="46" actId="26606"/>
          <ac:picMkLst>
            <pc:docMk/>
            <pc:sldMk cId="4203877259" sldId="273"/>
            <ac:picMk id="2" creationId="{FE266926-9E49-4EE5-B1CA-995C28A9F595}"/>
          </ac:picMkLst>
        </pc:picChg>
      </pc:sldChg>
      <pc:sldChg chg="addSp modSp add mod setBg">
        <pc:chgData name="Sarah Gothard" userId="0e53f415fda5f162" providerId="LiveId" clId="{48BC0CD9-8D39-4545-B296-E0BDEFC126A6}" dt="2019-10-02T13:38:20.653" v="54" actId="26606"/>
        <pc:sldMkLst>
          <pc:docMk/>
          <pc:sldMk cId="2387081565" sldId="274"/>
        </pc:sldMkLst>
        <pc:spChg chg="mod ord">
          <ac:chgData name="Sarah Gothard" userId="0e53f415fda5f162" providerId="LiveId" clId="{48BC0CD9-8D39-4545-B296-E0BDEFC126A6}" dt="2019-10-02T13:38:20.653" v="54" actId="26606"/>
          <ac:spMkLst>
            <pc:docMk/>
            <pc:sldMk cId="2387081565" sldId="274"/>
            <ac:spMk id="4" creationId="{1142BAD0-0EF5-4C6B-800F-35831A3930A2}"/>
          </ac:spMkLst>
        </pc:spChg>
        <pc:spChg chg="add">
          <ac:chgData name="Sarah Gothard" userId="0e53f415fda5f162" providerId="LiveId" clId="{48BC0CD9-8D39-4545-B296-E0BDEFC126A6}" dt="2019-10-02T13:38:20.653" v="54" actId="26606"/>
          <ac:spMkLst>
            <pc:docMk/>
            <pc:sldMk cId="2387081565" sldId="274"/>
            <ac:spMk id="9" creationId="{01D0AF59-99C3-4251-AB9A-C966C6AD4400}"/>
          </ac:spMkLst>
        </pc:spChg>
        <pc:spChg chg="add">
          <ac:chgData name="Sarah Gothard" userId="0e53f415fda5f162" providerId="LiveId" clId="{48BC0CD9-8D39-4545-B296-E0BDEFC126A6}" dt="2019-10-02T13:38:20.653" v="54" actId="26606"/>
          <ac:spMkLst>
            <pc:docMk/>
            <pc:sldMk cId="2387081565" sldId="274"/>
            <ac:spMk id="11" creationId="{1855405F-37A2-4869-9154-F8BE3BECE6C3}"/>
          </ac:spMkLst>
        </pc:spChg>
        <pc:picChg chg="add mod">
          <ac:chgData name="Sarah Gothard" userId="0e53f415fda5f162" providerId="LiveId" clId="{48BC0CD9-8D39-4545-B296-E0BDEFC126A6}" dt="2019-10-02T13:38:20.653" v="54" actId="26606"/>
          <ac:picMkLst>
            <pc:docMk/>
            <pc:sldMk cId="2387081565" sldId="274"/>
            <ac:picMk id="2" creationId="{39563737-9318-4F58-8778-2EF96DF6B687}"/>
          </ac:picMkLst>
        </pc:picChg>
      </pc:sldChg>
      <pc:sldChg chg="addSp modSp add mod setBg">
        <pc:chgData name="Sarah Gothard" userId="0e53f415fda5f162" providerId="LiveId" clId="{48BC0CD9-8D39-4545-B296-E0BDEFC126A6}" dt="2019-10-02T13:27:55.465" v="37" actId="26606"/>
        <pc:sldMkLst>
          <pc:docMk/>
          <pc:sldMk cId="1968218115" sldId="275"/>
        </pc:sldMkLst>
        <pc:spChg chg="mod ord">
          <ac:chgData name="Sarah Gothard" userId="0e53f415fda5f162" providerId="LiveId" clId="{48BC0CD9-8D39-4545-B296-E0BDEFC126A6}" dt="2019-10-02T13:27:55.465" v="37" actId="26606"/>
          <ac:spMkLst>
            <pc:docMk/>
            <pc:sldMk cId="1968218115" sldId="275"/>
            <ac:spMk id="4" creationId="{1142BAD0-0EF5-4C6B-800F-35831A3930A2}"/>
          </ac:spMkLst>
        </pc:spChg>
        <pc:spChg chg="add">
          <ac:chgData name="Sarah Gothard" userId="0e53f415fda5f162" providerId="LiveId" clId="{48BC0CD9-8D39-4545-B296-E0BDEFC126A6}" dt="2019-10-02T13:27:55.465" v="37" actId="26606"/>
          <ac:spMkLst>
            <pc:docMk/>
            <pc:sldMk cId="1968218115" sldId="275"/>
            <ac:spMk id="9" creationId="{01D0AF59-99C3-4251-AB9A-C966C6AD4400}"/>
          </ac:spMkLst>
        </pc:spChg>
        <pc:spChg chg="add">
          <ac:chgData name="Sarah Gothard" userId="0e53f415fda5f162" providerId="LiveId" clId="{48BC0CD9-8D39-4545-B296-E0BDEFC126A6}" dt="2019-10-02T13:27:55.465" v="37" actId="26606"/>
          <ac:spMkLst>
            <pc:docMk/>
            <pc:sldMk cId="1968218115" sldId="275"/>
            <ac:spMk id="11" creationId="{1855405F-37A2-4869-9154-F8BE3BECE6C3}"/>
          </ac:spMkLst>
        </pc:spChg>
        <pc:picChg chg="add mod">
          <ac:chgData name="Sarah Gothard" userId="0e53f415fda5f162" providerId="LiveId" clId="{48BC0CD9-8D39-4545-B296-E0BDEFC126A6}" dt="2019-10-02T13:27:55.465" v="37" actId="26606"/>
          <ac:picMkLst>
            <pc:docMk/>
            <pc:sldMk cId="1968218115" sldId="275"/>
            <ac:picMk id="2" creationId="{C2704F57-81B9-437F-A7EC-A62777DD4B7D}"/>
          </ac:picMkLst>
        </pc:picChg>
      </pc:sldChg>
      <pc:sldChg chg="addSp modSp add mod setBg">
        <pc:chgData name="Sarah Gothard" userId="0e53f415fda5f162" providerId="LiveId" clId="{48BC0CD9-8D39-4545-B296-E0BDEFC126A6}" dt="2019-10-02T13:33:44.843" v="48" actId="26606"/>
        <pc:sldMkLst>
          <pc:docMk/>
          <pc:sldMk cId="1887064544" sldId="276"/>
        </pc:sldMkLst>
        <pc:spChg chg="mod ord">
          <ac:chgData name="Sarah Gothard" userId="0e53f415fda5f162" providerId="LiveId" clId="{48BC0CD9-8D39-4545-B296-E0BDEFC126A6}" dt="2019-10-02T13:33:44.843" v="48" actId="26606"/>
          <ac:spMkLst>
            <pc:docMk/>
            <pc:sldMk cId="1887064544" sldId="276"/>
            <ac:spMk id="4" creationId="{1142BAD0-0EF5-4C6B-800F-35831A3930A2}"/>
          </ac:spMkLst>
        </pc:spChg>
        <pc:spChg chg="add">
          <ac:chgData name="Sarah Gothard" userId="0e53f415fda5f162" providerId="LiveId" clId="{48BC0CD9-8D39-4545-B296-E0BDEFC126A6}" dt="2019-10-02T13:33:44.843" v="48" actId="26606"/>
          <ac:spMkLst>
            <pc:docMk/>
            <pc:sldMk cId="1887064544" sldId="276"/>
            <ac:spMk id="9" creationId="{01D0AF59-99C3-4251-AB9A-C966C6AD4400}"/>
          </ac:spMkLst>
        </pc:spChg>
        <pc:spChg chg="add">
          <ac:chgData name="Sarah Gothard" userId="0e53f415fda5f162" providerId="LiveId" clId="{48BC0CD9-8D39-4545-B296-E0BDEFC126A6}" dt="2019-10-02T13:33:44.843" v="48" actId="26606"/>
          <ac:spMkLst>
            <pc:docMk/>
            <pc:sldMk cId="1887064544" sldId="276"/>
            <ac:spMk id="11" creationId="{1855405F-37A2-4869-9154-F8BE3BECE6C3}"/>
          </ac:spMkLst>
        </pc:spChg>
        <pc:picChg chg="add mod">
          <ac:chgData name="Sarah Gothard" userId="0e53f415fda5f162" providerId="LiveId" clId="{48BC0CD9-8D39-4545-B296-E0BDEFC126A6}" dt="2019-10-02T13:33:44.843" v="48" actId="26606"/>
          <ac:picMkLst>
            <pc:docMk/>
            <pc:sldMk cId="1887064544" sldId="276"/>
            <ac:picMk id="2" creationId="{884B222C-EC31-4B15-B2D3-9E59B3AC292A}"/>
          </ac:picMkLst>
        </pc:picChg>
      </pc:sldChg>
      <pc:sldChg chg="addSp modSp add mod setBg">
        <pc:chgData name="Sarah Gothard" userId="0e53f415fda5f162" providerId="LiveId" clId="{48BC0CD9-8D39-4545-B296-E0BDEFC126A6}" dt="2019-10-02T13:38:54.288" v="56" actId="26606"/>
        <pc:sldMkLst>
          <pc:docMk/>
          <pc:sldMk cId="2696900154" sldId="277"/>
        </pc:sldMkLst>
        <pc:spChg chg="mod ord">
          <ac:chgData name="Sarah Gothard" userId="0e53f415fda5f162" providerId="LiveId" clId="{48BC0CD9-8D39-4545-B296-E0BDEFC126A6}" dt="2019-10-02T13:38:54.288" v="56" actId="26606"/>
          <ac:spMkLst>
            <pc:docMk/>
            <pc:sldMk cId="2696900154" sldId="277"/>
            <ac:spMk id="4" creationId="{1142BAD0-0EF5-4C6B-800F-35831A3930A2}"/>
          </ac:spMkLst>
        </pc:spChg>
        <pc:spChg chg="add">
          <ac:chgData name="Sarah Gothard" userId="0e53f415fda5f162" providerId="LiveId" clId="{48BC0CD9-8D39-4545-B296-E0BDEFC126A6}" dt="2019-10-02T13:38:54.288" v="56" actId="26606"/>
          <ac:spMkLst>
            <pc:docMk/>
            <pc:sldMk cId="2696900154" sldId="277"/>
            <ac:spMk id="9" creationId="{01D0AF59-99C3-4251-AB9A-C966C6AD4400}"/>
          </ac:spMkLst>
        </pc:spChg>
        <pc:spChg chg="add">
          <ac:chgData name="Sarah Gothard" userId="0e53f415fda5f162" providerId="LiveId" clId="{48BC0CD9-8D39-4545-B296-E0BDEFC126A6}" dt="2019-10-02T13:38:54.288" v="56" actId="26606"/>
          <ac:spMkLst>
            <pc:docMk/>
            <pc:sldMk cId="2696900154" sldId="277"/>
            <ac:spMk id="11" creationId="{1855405F-37A2-4869-9154-F8BE3BECE6C3}"/>
          </ac:spMkLst>
        </pc:spChg>
        <pc:picChg chg="add mod">
          <ac:chgData name="Sarah Gothard" userId="0e53f415fda5f162" providerId="LiveId" clId="{48BC0CD9-8D39-4545-B296-E0BDEFC126A6}" dt="2019-10-02T13:38:54.288" v="56" actId="26606"/>
          <ac:picMkLst>
            <pc:docMk/>
            <pc:sldMk cId="2696900154" sldId="277"/>
            <ac:picMk id="2" creationId="{18D65E14-E0CE-4C7E-9B18-7AE6A5FC6E5E}"/>
          </ac:picMkLst>
        </pc:picChg>
      </pc:sldChg>
      <pc:sldChg chg="addSp modSp add mod setBg">
        <pc:chgData name="Sarah Gothard" userId="0e53f415fda5f162" providerId="LiveId" clId="{48BC0CD9-8D39-4545-B296-E0BDEFC126A6}" dt="2019-10-02T13:27:59.960" v="39" actId="26606"/>
        <pc:sldMkLst>
          <pc:docMk/>
          <pc:sldMk cId="2795833942" sldId="278"/>
        </pc:sldMkLst>
        <pc:spChg chg="mod ord">
          <ac:chgData name="Sarah Gothard" userId="0e53f415fda5f162" providerId="LiveId" clId="{48BC0CD9-8D39-4545-B296-E0BDEFC126A6}" dt="2019-10-02T13:27:59.960" v="39" actId="26606"/>
          <ac:spMkLst>
            <pc:docMk/>
            <pc:sldMk cId="2795833942" sldId="278"/>
            <ac:spMk id="4" creationId="{1142BAD0-0EF5-4C6B-800F-35831A3930A2}"/>
          </ac:spMkLst>
        </pc:spChg>
        <pc:spChg chg="add">
          <ac:chgData name="Sarah Gothard" userId="0e53f415fda5f162" providerId="LiveId" clId="{48BC0CD9-8D39-4545-B296-E0BDEFC126A6}" dt="2019-10-02T13:27:59.960" v="39" actId="26606"/>
          <ac:spMkLst>
            <pc:docMk/>
            <pc:sldMk cId="2795833942" sldId="278"/>
            <ac:spMk id="9" creationId="{01D0AF59-99C3-4251-AB9A-C966C6AD4400}"/>
          </ac:spMkLst>
        </pc:spChg>
        <pc:spChg chg="add">
          <ac:chgData name="Sarah Gothard" userId="0e53f415fda5f162" providerId="LiveId" clId="{48BC0CD9-8D39-4545-B296-E0BDEFC126A6}" dt="2019-10-02T13:27:59.960" v="39" actId="26606"/>
          <ac:spMkLst>
            <pc:docMk/>
            <pc:sldMk cId="2795833942" sldId="278"/>
            <ac:spMk id="11" creationId="{1855405F-37A2-4869-9154-F8BE3BECE6C3}"/>
          </ac:spMkLst>
        </pc:spChg>
        <pc:picChg chg="add mod">
          <ac:chgData name="Sarah Gothard" userId="0e53f415fda5f162" providerId="LiveId" clId="{48BC0CD9-8D39-4545-B296-E0BDEFC126A6}" dt="2019-10-02T13:27:59.960" v="39" actId="26606"/>
          <ac:picMkLst>
            <pc:docMk/>
            <pc:sldMk cId="2795833942" sldId="278"/>
            <ac:picMk id="2" creationId="{7391D791-48E2-44D8-A3CC-AFB30C657970}"/>
          </ac:picMkLst>
        </pc:picChg>
      </pc:sldChg>
      <pc:sldChg chg="addSp modSp add mod setBg">
        <pc:chgData name="Sarah Gothard" userId="0e53f415fda5f162" providerId="LiveId" clId="{48BC0CD9-8D39-4545-B296-E0BDEFC126A6}" dt="2019-10-02T13:28:03.424" v="41" actId="26606"/>
        <pc:sldMkLst>
          <pc:docMk/>
          <pc:sldMk cId="78205649" sldId="279"/>
        </pc:sldMkLst>
        <pc:spChg chg="mod ord">
          <ac:chgData name="Sarah Gothard" userId="0e53f415fda5f162" providerId="LiveId" clId="{48BC0CD9-8D39-4545-B296-E0BDEFC126A6}" dt="2019-10-02T13:28:03.424" v="41" actId="26606"/>
          <ac:spMkLst>
            <pc:docMk/>
            <pc:sldMk cId="78205649" sldId="279"/>
            <ac:spMk id="4" creationId="{1142BAD0-0EF5-4C6B-800F-35831A3930A2}"/>
          </ac:spMkLst>
        </pc:spChg>
        <pc:spChg chg="add">
          <ac:chgData name="Sarah Gothard" userId="0e53f415fda5f162" providerId="LiveId" clId="{48BC0CD9-8D39-4545-B296-E0BDEFC126A6}" dt="2019-10-02T13:28:03.424" v="41" actId="26606"/>
          <ac:spMkLst>
            <pc:docMk/>
            <pc:sldMk cId="78205649" sldId="279"/>
            <ac:spMk id="9" creationId="{01D0AF59-99C3-4251-AB9A-C966C6AD4400}"/>
          </ac:spMkLst>
        </pc:spChg>
        <pc:spChg chg="add">
          <ac:chgData name="Sarah Gothard" userId="0e53f415fda5f162" providerId="LiveId" clId="{48BC0CD9-8D39-4545-B296-E0BDEFC126A6}" dt="2019-10-02T13:28:03.424" v="41" actId="26606"/>
          <ac:spMkLst>
            <pc:docMk/>
            <pc:sldMk cId="78205649" sldId="279"/>
            <ac:spMk id="11" creationId="{1855405F-37A2-4869-9154-F8BE3BECE6C3}"/>
          </ac:spMkLst>
        </pc:spChg>
        <pc:picChg chg="add mod">
          <ac:chgData name="Sarah Gothard" userId="0e53f415fda5f162" providerId="LiveId" clId="{48BC0CD9-8D39-4545-B296-E0BDEFC126A6}" dt="2019-10-02T13:28:03.424" v="41" actId="26606"/>
          <ac:picMkLst>
            <pc:docMk/>
            <pc:sldMk cId="78205649" sldId="279"/>
            <ac:picMk id="2" creationId="{AC479D08-6D63-4F3A-A28F-04EC8E83F35A}"/>
          </ac:picMkLst>
        </pc:picChg>
      </pc:sldChg>
      <pc:sldChg chg="addSp modSp add mod setBg">
        <pc:chgData name="Sarah Gothard" userId="0e53f415fda5f162" providerId="LiveId" clId="{48BC0CD9-8D39-4545-B296-E0BDEFC126A6}" dt="2019-10-02T13:37:05.539" v="50" actId="26606"/>
        <pc:sldMkLst>
          <pc:docMk/>
          <pc:sldMk cId="3248943814" sldId="280"/>
        </pc:sldMkLst>
        <pc:spChg chg="mod ord">
          <ac:chgData name="Sarah Gothard" userId="0e53f415fda5f162" providerId="LiveId" clId="{48BC0CD9-8D39-4545-B296-E0BDEFC126A6}" dt="2019-10-02T13:37:05.539" v="50" actId="26606"/>
          <ac:spMkLst>
            <pc:docMk/>
            <pc:sldMk cId="3248943814" sldId="280"/>
            <ac:spMk id="4" creationId="{1142BAD0-0EF5-4C6B-800F-35831A3930A2}"/>
          </ac:spMkLst>
        </pc:spChg>
        <pc:spChg chg="add">
          <ac:chgData name="Sarah Gothard" userId="0e53f415fda5f162" providerId="LiveId" clId="{48BC0CD9-8D39-4545-B296-E0BDEFC126A6}" dt="2019-10-02T13:37:05.539" v="50" actId="26606"/>
          <ac:spMkLst>
            <pc:docMk/>
            <pc:sldMk cId="3248943814" sldId="280"/>
            <ac:spMk id="9" creationId="{01D0AF59-99C3-4251-AB9A-C966C6AD4400}"/>
          </ac:spMkLst>
        </pc:spChg>
        <pc:spChg chg="add">
          <ac:chgData name="Sarah Gothard" userId="0e53f415fda5f162" providerId="LiveId" clId="{48BC0CD9-8D39-4545-B296-E0BDEFC126A6}" dt="2019-10-02T13:37:05.539" v="50" actId="26606"/>
          <ac:spMkLst>
            <pc:docMk/>
            <pc:sldMk cId="3248943814" sldId="280"/>
            <ac:spMk id="11" creationId="{1855405F-37A2-4869-9154-F8BE3BECE6C3}"/>
          </ac:spMkLst>
        </pc:spChg>
        <pc:picChg chg="add mod">
          <ac:chgData name="Sarah Gothard" userId="0e53f415fda5f162" providerId="LiveId" clId="{48BC0CD9-8D39-4545-B296-E0BDEFC126A6}" dt="2019-10-02T13:37:05.539" v="50" actId="26606"/>
          <ac:picMkLst>
            <pc:docMk/>
            <pc:sldMk cId="3248943814" sldId="280"/>
            <ac:picMk id="2" creationId="{390120C3-BC62-460A-93E3-9041EFC7280B}"/>
          </ac:picMkLst>
        </pc:picChg>
      </pc:sldChg>
      <pc:sldChg chg="addSp delSp modSp add mod setBg">
        <pc:chgData name="Sarah Gothard" userId="0e53f415fda5f162" providerId="LiveId" clId="{48BC0CD9-8D39-4545-B296-E0BDEFC126A6}" dt="2019-10-02T13:43:05.589" v="60" actId="26606"/>
        <pc:sldMkLst>
          <pc:docMk/>
          <pc:sldMk cId="1477941565" sldId="281"/>
        </pc:sldMkLst>
        <pc:spChg chg="mod ord">
          <ac:chgData name="Sarah Gothard" userId="0e53f415fda5f162" providerId="LiveId" clId="{48BC0CD9-8D39-4545-B296-E0BDEFC126A6}" dt="2019-10-02T13:43:05.589" v="60" actId="26606"/>
          <ac:spMkLst>
            <pc:docMk/>
            <pc:sldMk cId="1477941565" sldId="281"/>
            <ac:spMk id="4" creationId="{1142BAD0-0EF5-4C6B-800F-35831A3930A2}"/>
          </ac:spMkLst>
        </pc:spChg>
        <pc:spChg chg="add">
          <ac:chgData name="Sarah Gothard" userId="0e53f415fda5f162" providerId="LiveId" clId="{48BC0CD9-8D39-4545-B296-E0BDEFC126A6}" dt="2019-10-02T13:43:05.589" v="60" actId="26606"/>
          <ac:spMkLst>
            <pc:docMk/>
            <pc:sldMk cId="1477941565" sldId="281"/>
            <ac:spMk id="9" creationId="{01D0AF59-99C3-4251-AB9A-C966C6AD4400}"/>
          </ac:spMkLst>
        </pc:spChg>
        <pc:spChg chg="add">
          <ac:chgData name="Sarah Gothard" userId="0e53f415fda5f162" providerId="LiveId" clId="{48BC0CD9-8D39-4545-B296-E0BDEFC126A6}" dt="2019-10-02T13:43:05.589" v="60" actId="26606"/>
          <ac:spMkLst>
            <pc:docMk/>
            <pc:sldMk cId="1477941565" sldId="281"/>
            <ac:spMk id="11" creationId="{1855405F-37A2-4869-9154-F8BE3BECE6C3}"/>
          </ac:spMkLst>
        </pc:spChg>
        <pc:picChg chg="add del">
          <ac:chgData name="Sarah Gothard" userId="0e53f415fda5f162" providerId="LiveId" clId="{48BC0CD9-8D39-4545-B296-E0BDEFC126A6}" dt="2019-10-02T13:43:00.736" v="58" actId="478"/>
          <ac:picMkLst>
            <pc:docMk/>
            <pc:sldMk cId="1477941565" sldId="281"/>
            <ac:picMk id="2" creationId="{39E2F46D-E3AF-4594-8F7A-F46206C7AFF8}"/>
          </ac:picMkLst>
        </pc:picChg>
        <pc:picChg chg="add mod">
          <ac:chgData name="Sarah Gothard" userId="0e53f415fda5f162" providerId="LiveId" clId="{48BC0CD9-8D39-4545-B296-E0BDEFC126A6}" dt="2019-10-02T13:43:05.589" v="60" actId="26606"/>
          <ac:picMkLst>
            <pc:docMk/>
            <pc:sldMk cId="1477941565" sldId="281"/>
            <ac:picMk id="3" creationId="{3579E3E0-3CE3-4E83-8D66-14604687586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4" y="6568015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688360"/>
      </p:ext>
    </p:extLst>
  </p:cSld>
  <p:clrMapOvr>
    <a:masterClrMapping/>
  </p:clrMapOvr>
  <p:hf sldNum="0" hdr="0" dt="0"/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14957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63198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1651492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895789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38346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39758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04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487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62001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59" y="6543386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759808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0776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0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10/2/2019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50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10/2/2019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66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10/2/2019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11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89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99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7F1B597-F26C-4EAF-A163-38755C5479C0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98413" y="658930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634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D99979-47D2-4B06-BF5F-6A5FD42D1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49" y="2734369"/>
            <a:ext cx="11121939" cy="138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91D791-48E2-44D8-A3CC-AFB30C657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356" y="643467"/>
            <a:ext cx="9605288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42BAD0-0EF5-4C6B-800F-35831A393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795833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0120C3-BC62-460A-93E3-9041EFC72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572" y="643467"/>
            <a:ext cx="9816855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42BAD0-0EF5-4C6B-800F-35831A393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248943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79E3E0-3CE3-4E83-8D66-146046875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52" y="643467"/>
            <a:ext cx="986029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42BAD0-0EF5-4C6B-800F-35831A393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477941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479D08-6D63-4F3A-A28F-04EC8E83F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356" y="643467"/>
            <a:ext cx="9605288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42BAD0-0EF5-4C6B-800F-35831A393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78205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0C62E4-E6D2-4A2E-8610-7F4B824E7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099" y="643467"/>
            <a:ext cx="9773801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42BAD0-0EF5-4C6B-800F-35831A393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596359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0E5B83-321B-4374-9D3A-9C37DD85B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099" y="643467"/>
            <a:ext cx="9773801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42BAD0-0EF5-4C6B-800F-35831A393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610428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A8112C-1E3C-4C92-ABCA-5070C7A3D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356" y="643467"/>
            <a:ext cx="9605288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42BAD0-0EF5-4C6B-800F-35831A393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978555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266926-9E49-4EE5-B1CA-995C28A9F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52" y="643467"/>
            <a:ext cx="986029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42BAD0-0EF5-4C6B-800F-35831A393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203877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563737-9318-4F58-8778-2EF96DF6B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099" y="643467"/>
            <a:ext cx="9773801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42BAD0-0EF5-4C6B-800F-35831A393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387081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704F57-81B9-437F-A7EC-A62777DD4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356" y="643467"/>
            <a:ext cx="9605288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42BAD0-0EF5-4C6B-800F-35831A393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968218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4B222C-EC31-4B15-B2D3-9E59B3AC2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52" y="643467"/>
            <a:ext cx="986029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42BAD0-0EF5-4C6B-800F-35831A393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887064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D65E14-E0CE-4C7E-9B18-7AE6A5FC6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595" y="643467"/>
            <a:ext cx="9688809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42BAD0-0EF5-4C6B-800F-35831A393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6969001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mns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mns" id="{D46D6C1A-5BB0-4268-8A2F-9B9ED84D62FB}" vid="{E775BCF1-C880-47EB-B573-90A6EDF59286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</Words>
  <Application>Microsoft Office PowerPoint</Application>
  <PresentationFormat>Widescreen</PresentationFormat>
  <Paragraphs>15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Calisto MT</vt:lpstr>
      <vt:lpstr>Wingdings 2</vt:lpstr>
      <vt:lpstr>Hymns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2019-10-02T13:43:05Z</dcterms:created>
  <dcterms:modified xsi:type="dcterms:W3CDTF">2019-10-02T13:43:09Z</dcterms:modified>
</cp:coreProperties>
</file>