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70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5" d="100"/>
          <a:sy n="65" d="100"/>
        </p:scale>
        <p:origin x="70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03923354-D3D1-405B-A06B-50E9010B3130}"/>
    <pc:docChg chg="custSel mod modSld">
      <pc:chgData name="Sarah Gothard" userId="0e53f415fda5f162" providerId="LiveId" clId="{03923354-D3D1-405B-A06B-50E9010B3130}" dt="2019-10-04T01:41:11.533" v="8" actId="26606"/>
      <pc:docMkLst>
        <pc:docMk/>
      </pc:docMkLst>
      <pc:sldChg chg="addSp modSp mod setBg">
        <pc:chgData name="Sarah Gothard" userId="0e53f415fda5f162" providerId="LiveId" clId="{03923354-D3D1-405B-A06B-50E9010B3130}" dt="2019-10-04T01:40:54.887" v="3" actId="26606"/>
        <pc:sldMkLst>
          <pc:docMk/>
          <pc:sldMk cId="1596985979" sldId="257"/>
        </pc:sldMkLst>
        <pc:spChg chg="mod ord">
          <ac:chgData name="Sarah Gothard" userId="0e53f415fda5f162" providerId="LiveId" clId="{03923354-D3D1-405B-A06B-50E9010B3130}" dt="2019-10-04T01:40:54.887" v="3" actId="26606"/>
          <ac:spMkLst>
            <pc:docMk/>
            <pc:sldMk cId="1596985979" sldId="257"/>
            <ac:spMk id="4" creationId="{B71E12ED-8145-4F37-8D46-9EB0ABE525BF}"/>
          </ac:spMkLst>
        </pc:spChg>
        <pc:spChg chg="add">
          <ac:chgData name="Sarah Gothard" userId="0e53f415fda5f162" providerId="LiveId" clId="{03923354-D3D1-405B-A06B-50E9010B3130}" dt="2019-10-04T01:40:54.887" v="3" actId="26606"/>
          <ac:spMkLst>
            <pc:docMk/>
            <pc:sldMk cId="1596985979" sldId="257"/>
            <ac:spMk id="10" creationId="{32BC26D8-82FB-445E-AA49-62A77D7C1EE0}"/>
          </ac:spMkLst>
        </pc:spChg>
        <pc:spChg chg="add">
          <ac:chgData name="Sarah Gothard" userId="0e53f415fda5f162" providerId="LiveId" clId="{03923354-D3D1-405B-A06B-50E9010B3130}" dt="2019-10-04T01:40:54.887" v="3" actId="26606"/>
          <ac:spMkLst>
            <pc:docMk/>
            <pc:sldMk cId="1596985979" sldId="257"/>
            <ac:spMk id="12" creationId="{CB44330D-EA18-4254-AA95-EB49948539B8}"/>
          </ac:spMkLst>
        </pc:spChg>
        <pc:picChg chg="mod">
          <ac:chgData name="Sarah Gothard" userId="0e53f415fda5f162" providerId="LiveId" clId="{03923354-D3D1-405B-A06B-50E9010B3130}" dt="2019-10-04T01:40:54.887" v="3" actId="26606"/>
          <ac:picMkLst>
            <pc:docMk/>
            <pc:sldMk cId="1596985979" sldId="257"/>
            <ac:picMk id="5" creationId="{3B71FF07-B11D-4987-99B9-3AC528DF68B8}"/>
          </ac:picMkLst>
        </pc:picChg>
      </pc:sldChg>
      <pc:sldChg chg="addSp modSp mod setBg">
        <pc:chgData name="Sarah Gothard" userId="0e53f415fda5f162" providerId="LiveId" clId="{03923354-D3D1-405B-A06B-50E9010B3130}" dt="2019-10-04T01:40:51.763" v="2" actId="26606"/>
        <pc:sldMkLst>
          <pc:docMk/>
          <pc:sldMk cId="1685560697" sldId="258"/>
        </pc:sldMkLst>
        <pc:spChg chg="mod ord">
          <ac:chgData name="Sarah Gothard" userId="0e53f415fda5f162" providerId="LiveId" clId="{03923354-D3D1-405B-A06B-50E9010B3130}" dt="2019-10-04T01:40:51.763" v="2" actId="26606"/>
          <ac:spMkLst>
            <pc:docMk/>
            <pc:sldMk cId="1685560697" sldId="258"/>
            <ac:spMk id="4" creationId="{B71E12ED-8145-4F37-8D46-9EB0ABE525BF}"/>
          </ac:spMkLst>
        </pc:spChg>
        <pc:spChg chg="add">
          <ac:chgData name="Sarah Gothard" userId="0e53f415fda5f162" providerId="LiveId" clId="{03923354-D3D1-405B-A06B-50E9010B3130}" dt="2019-10-04T01:40:51.763" v="2" actId="26606"/>
          <ac:spMkLst>
            <pc:docMk/>
            <pc:sldMk cId="1685560697" sldId="258"/>
            <ac:spMk id="9" creationId="{32BC26D8-82FB-445E-AA49-62A77D7C1EE0}"/>
          </ac:spMkLst>
        </pc:spChg>
        <pc:spChg chg="add">
          <ac:chgData name="Sarah Gothard" userId="0e53f415fda5f162" providerId="LiveId" clId="{03923354-D3D1-405B-A06B-50E9010B3130}" dt="2019-10-04T01:40:51.763" v="2" actId="26606"/>
          <ac:spMkLst>
            <pc:docMk/>
            <pc:sldMk cId="1685560697" sldId="258"/>
            <ac:spMk id="11" creationId="{CB44330D-EA18-4254-AA95-EB49948539B8}"/>
          </ac:spMkLst>
        </pc:spChg>
        <pc:picChg chg="mod">
          <ac:chgData name="Sarah Gothard" userId="0e53f415fda5f162" providerId="LiveId" clId="{03923354-D3D1-405B-A06B-50E9010B3130}" dt="2019-10-04T01:40:51.763" v="2" actId="26606"/>
          <ac:picMkLst>
            <pc:docMk/>
            <pc:sldMk cId="1685560697" sldId="258"/>
            <ac:picMk id="2" creationId="{8C24C1AC-7C8F-456C-B2D0-CF4B27E6370A}"/>
          </ac:picMkLst>
        </pc:picChg>
      </pc:sldChg>
      <pc:sldChg chg="addSp modSp mod setBg">
        <pc:chgData name="Sarah Gothard" userId="0e53f415fda5f162" providerId="LiveId" clId="{03923354-D3D1-405B-A06B-50E9010B3130}" dt="2019-10-04T01:40:58.434" v="4" actId="26606"/>
        <pc:sldMkLst>
          <pc:docMk/>
          <pc:sldMk cId="1647097735" sldId="259"/>
        </pc:sldMkLst>
        <pc:spChg chg="mod ord">
          <ac:chgData name="Sarah Gothard" userId="0e53f415fda5f162" providerId="LiveId" clId="{03923354-D3D1-405B-A06B-50E9010B3130}" dt="2019-10-04T01:40:58.434" v="4" actId="26606"/>
          <ac:spMkLst>
            <pc:docMk/>
            <pc:sldMk cId="1647097735" sldId="259"/>
            <ac:spMk id="4" creationId="{B71E12ED-8145-4F37-8D46-9EB0ABE525BF}"/>
          </ac:spMkLst>
        </pc:spChg>
        <pc:spChg chg="add">
          <ac:chgData name="Sarah Gothard" userId="0e53f415fda5f162" providerId="LiveId" clId="{03923354-D3D1-405B-A06B-50E9010B3130}" dt="2019-10-04T01:40:58.434" v="4" actId="26606"/>
          <ac:spMkLst>
            <pc:docMk/>
            <pc:sldMk cId="1647097735" sldId="259"/>
            <ac:spMk id="9" creationId="{32BC26D8-82FB-445E-AA49-62A77D7C1EE0}"/>
          </ac:spMkLst>
        </pc:spChg>
        <pc:spChg chg="add">
          <ac:chgData name="Sarah Gothard" userId="0e53f415fda5f162" providerId="LiveId" clId="{03923354-D3D1-405B-A06B-50E9010B3130}" dt="2019-10-04T01:40:58.434" v="4" actId="26606"/>
          <ac:spMkLst>
            <pc:docMk/>
            <pc:sldMk cId="1647097735" sldId="259"/>
            <ac:spMk id="11" creationId="{CB44330D-EA18-4254-AA95-EB49948539B8}"/>
          </ac:spMkLst>
        </pc:spChg>
        <pc:picChg chg="mod">
          <ac:chgData name="Sarah Gothard" userId="0e53f415fda5f162" providerId="LiveId" clId="{03923354-D3D1-405B-A06B-50E9010B3130}" dt="2019-10-04T01:40:58.434" v="4" actId="26606"/>
          <ac:picMkLst>
            <pc:docMk/>
            <pc:sldMk cId="1647097735" sldId="259"/>
            <ac:picMk id="2" creationId="{6B06A363-22C6-48DF-8513-592D6D16DF94}"/>
          </ac:picMkLst>
        </pc:picChg>
      </pc:sldChg>
      <pc:sldChg chg="addSp modSp mod setBg">
        <pc:chgData name="Sarah Gothard" userId="0e53f415fda5f162" providerId="LiveId" clId="{03923354-D3D1-405B-A06B-50E9010B3130}" dt="2019-10-04T01:41:02.890" v="5" actId="26606"/>
        <pc:sldMkLst>
          <pc:docMk/>
          <pc:sldMk cId="1859728040" sldId="260"/>
        </pc:sldMkLst>
        <pc:spChg chg="mod ord">
          <ac:chgData name="Sarah Gothard" userId="0e53f415fda5f162" providerId="LiveId" clId="{03923354-D3D1-405B-A06B-50E9010B3130}" dt="2019-10-04T01:41:02.890" v="5" actId="26606"/>
          <ac:spMkLst>
            <pc:docMk/>
            <pc:sldMk cId="1859728040" sldId="260"/>
            <ac:spMk id="4" creationId="{B71E12ED-8145-4F37-8D46-9EB0ABE525BF}"/>
          </ac:spMkLst>
        </pc:spChg>
        <pc:spChg chg="add">
          <ac:chgData name="Sarah Gothard" userId="0e53f415fda5f162" providerId="LiveId" clId="{03923354-D3D1-405B-A06B-50E9010B3130}" dt="2019-10-04T01:41:02.890" v="5" actId="26606"/>
          <ac:spMkLst>
            <pc:docMk/>
            <pc:sldMk cId="1859728040" sldId="260"/>
            <ac:spMk id="9" creationId="{32BC26D8-82FB-445E-AA49-62A77D7C1EE0}"/>
          </ac:spMkLst>
        </pc:spChg>
        <pc:spChg chg="add">
          <ac:chgData name="Sarah Gothard" userId="0e53f415fda5f162" providerId="LiveId" clId="{03923354-D3D1-405B-A06B-50E9010B3130}" dt="2019-10-04T01:41:02.890" v="5" actId="26606"/>
          <ac:spMkLst>
            <pc:docMk/>
            <pc:sldMk cId="1859728040" sldId="260"/>
            <ac:spMk id="11" creationId="{CB44330D-EA18-4254-AA95-EB49948539B8}"/>
          </ac:spMkLst>
        </pc:spChg>
        <pc:picChg chg="mod">
          <ac:chgData name="Sarah Gothard" userId="0e53f415fda5f162" providerId="LiveId" clId="{03923354-D3D1-405B-A06B-50E9010B3130}" dt="2019-10-04T01:41:02.890" v="5" actId="26606"/>
          <ac:picMkLst>
            <pc:docMk/>
            <pc:sldMk cId="1859728040" sldId="260"/>
            <ac:picMk id="2" creationId="{23C9D3E7-A72F-4260-A5CE-61180F28CCCD}"/>
          </ac:picMkLst>
        </pc:picChg>
      </pc:sldChg>
      <pc:sldChg chg="addSp modSp mod setBg">
        <pc:chgData name="Sarah Gothard" userId="0e53f415fda5f162" providerId="LiveId" clId="{03923354-D3D1-405B-A06B-50E9010B3130}" dt="2019-10-04T01:41:05.722" v="6" actId="26606"/>
        <pc:sldMkLst>
          <pc:docMk/>
          <pc:sldMk cId="1057779621" sldId="261"/>
        </pc:sldMkLst>
        <pc:spChg chg="mod ord">
          <ac:chgData name="Sarah Gothard" userId="0e53f415fda5f162" providerId="LiveId" clId="{03923354-D3D1-405B-A06B-50E9010B3130}" dt="2019-10-04T01:41:05.722" v="6" actId="26606"/>
          <ac:spMkLst>
            <pc:docMk/>
            <pc:sldMk cId="1057779621" sldId="261"/>
            <ac:spMk id="4" creationId="{B71E12ED-8145-4F37-8D46-9EB0ABE525BF}"/>
          </ac:spMkLst>
        </pc:spChg>
        <pc:spChg chg="add">
          <ac:chgData name="Sarah Gothard" userId="0e53f415fda5f162" providerId="LiveId" clId="{03923354-D3D1-405B-A06B-50E9010B3130}" dt="2019-10-04T01:41:05.722" v="6" actId="26606"/>
          <ac:spMkLst>
            <pc:docMk/>
            <pc:sldMk cId="1057779621" sldId="261"/>
            <ac:spMk id="9" creationId="{32BC26D8-82FB-445E-AA49-62A77D7C1EE0}"/>
          </ac:spMkLst>
        </pc:spChg>
        <pc:spChg chg="add">
          <ac:chgData name="Sarah Gothard" userId="0e53f415fda5f162" providerId="LiveId" clId="{03923354-D3D1-405B-A06B-50E9010B3130}" dt="2019-10-04T01:41:05.722" v="6" actId="26606"/>
          <ac:spMkLst>
            <pc:docMk/>
            <pc:sldMk cId="1057779621" sldId="261"/>
            <ac:spMk id="11" creationId="{CB44330D-EA18-4254-AA95-EB49948539B8}"/>
          </ac:spMkLst>
        </pc:spChg>
        <pc:picChg chg="mod">
          <ac:chgData name="Sarah Gothard" userId="0e53f415fda5f162" providerId="LiveId" clId="{03923354-D3D1-405B-A06B-50E9010B3130}" dt="2019-10-04T01:41:05.722" v="6" actId="26606"/>
          <ac:picMkLst>
            <pc:docMk/>
            <pc:sldMk cId="1057779621" sldId="261"/>
            <ac:picMk id="2" creationId="{372A48DF-9C6E-489E-BAE0-06931DD0A6BE}"/>
          </ac:picMkLst>
        </pc:picChg>
      </pc:sldChg>
      <pc:sldChg chg="addSp modSp mod setBg">
        <pc:chgData name="Sarah Gothard" userId="0e53f415fda5f162" providerId="LiveId" clId="{03923354-D3D1-405B-A06B-50E9010B3130}" dt="2019-10-04T01:41:08.591" v="7" actId="26606"/>
        <pc:sldMkLst>
          <pc:docMk/>
          <pc:sldMk cId="1021292419" sldId="262"/>
        </pc:sldMkLst>
        <pc:spChg chg="mod ord">
          <ac:chgData name="Sarah Gothard" userId="0e53f415fda5f162" providerId="LiveId" clId="{03923354-D3D1-405B-A06B-50E9010B3130}" dt="2019-10-04T01:41:08.591" v="7" actId="26606"/>
          <ac:spMkLst>
            <pc:docMk/>
            <pc:sldMk cId="1021292419" sldId="262"/>
            <ac:spMk id="4" creationId="{B71E12ED-8145-4F37-8D46-9EB0ABE525BF}"/>
          </ac:spMkLst>
        </pc:spChg>
        <pc:spChg chg="add">
          <ac:chgData name="Sarah Gothard" userId="0e53f415fda5f162" providerId="LiveId" clId="{03923354-D3D1-405B-A06B-50E9010B3130}" dt="2019-10-04T01:41:08.591" v="7" actId="26606"/>
          <ac:spMkLst>
            <pc:docMk/>
            <pc:sldMk cId="1021292419" sldId="262"/>
            <ac:spMk id="9" creationId="{32BC26D8-82FB-445E-AA49-62A77D7C1EE0}"/>
          </ac:spMkLst>
        </pc:spChg>
        <pc:spChg chg="add">
          <ac:chgData name="Sarah Gothard" userId="0e53f415fda5f162" providerId="LiveId" clId="{03923354-D3D1-405B-A06B-50E9010B3130}" dt="2019-10-04T01:41:08.591" v="7" actId="26606"/>
          <ac:spMkLst>
            <pc:docMk/>
            <pc:sldMk cId="1021292419" sldId="262"/>
            <ac:spMk id="11" creationId="{CB44330D-EA18-4254-AA95-EB49948539B8}"/>
          </ac:spMkLst>
        </pc:spChg>
        <pc:picChg chg="mod">
          <ac:chgData name="Sarah Gothard" userId="0e53f415fda5f162" providerId="LiveId" clId="{03923354-D3D1-405B-A06B-50E9010B3130}" dt="2019-10-04T01:41:08.591" v="7" actId="26606"/>
          <ac:picMkLst>
            <pc:docMk/>
            <pc:sldMk cId="1021292419" sldId="262"/>
            <ac:picMk id="2" creationId="{A03C0B44-5C6A-4C60-AA92-5FE744F8D163}"/>
          </ac:picMkLst>
        </pc:picChg>
      </pc:sldChg>
      <pc:sldChg chg="addSp modSp mod setBg">
        <pc:chgData name="Sarah Gothard" userId="0e53f415fda5f162" providerId="LiveId" clId="{03923354-D3D1-405B-A06B-50E9010B3130}" dt="2019-10-04T01:41:11.533" v="8" actId="26606"/>
        <pc:sldMkLst>
          <pc:docMk/>
          <pc:sldMk cId="930063979" sldId="263"/>
        </pc:sldMkLst>
        <pc:spChg chg="mod ord">
          <ac:chgData name="Sarah Gothard" userId="0e53f415fda5f162" providerId="LiveId" clId="{03923354-D3D1-405B-A06B-50E9010B3130}" dt="2019-10-04T01:41:11.533" v="8" actId="26606"/>
          <ac:spMkLst>
            <pc:docMk/>
            <pc:sldMk cId="930063979" sldId="263"/>
            <ac:spMk id="4" creationId="{B71E12ED-8145-4F37-8D46-9EB0ABE525BF}"/>
          </ac:spMkLst>
        </pc:spChg>
        <pc:spChg chg="add">
          <ac:chgData name="Sarah Gothard" userId="0e53f415fda5f162" providerId="LiveId" clId="{03923354-D3D1-405B-A06B-50E9010B3130}" dt="2019-10-04T01:41:11.533" v="8" actId="26606"/>
          <ac:spMkLst>
            <pc:docMk/>
            <pc:sldMk cId="930063979" sldId="263"/>
            <ac:spMk id="9" creationId="{32BC26D8-82FB-445E-AA49-62A77D7C1EE0}"/>
          </ac:spMkLst>
        </pc:spChg>
        <pc:spChg chg="add">
          <ac:chgData name="Sarah Gothard" userId="0e53f415fda5f162" providerId="LiveId" clId="{03923354-D3D1-405B-A06B-50E9010B3130}" dt="2019-10-04T01:41:11.533" v="8" actId="26606"/>
          <ac:spMkLst>
            <pc:docMk/>
            <pc:sldMk cId="930063979" sldId="263"/>
            <ac:spMk id="11" creationId="{CB44330D-EA18-4254-AA95-EB49948539B8}"/>
          </ac:spMkLst>
        </pc:spChg>
        <pc:picChg chg="mod">
          <ac:chgData name="Sarah Gothard" userId="0e53f415fda5f162" providerId="LiveId" clId="{03923354-D3D1-405B-A06B-50E9010B3130}" dt="2019-10-04T01:41:11.533" v="8" actId="26606"/>
          <ac:picMkLst>
            <pc:docMk/>
            <pc:sldMk cId="930063979" sldId="263"/>
            <ac:picMk id="2" creationId="{05251F88-6DC2-4271-865F-259F98CA76DE}"/>
          </ac:picMkLst>
        </pc:picChg>
      </pc:sldChg>
      <pc:sldChg chg="addSp modSp mod setBg">
        <pc:chgData name="Sarah Gothard" userId="0e53f415fda5f162" providerId="LiveId" clId="{03923354-D3D1-405B-A06B-50E9010B3130}" dt="2019-10-04T01:40:48.921" v="1" actId="26606"/>
        <pc:sldMkLst>
          <pc:docMk/>
          <pc:sldMk cId="3252095141" sldId="269"/>
        </pc:sldMkLst>
        <pc:spChg chg="mod ord">
          <ac:chgData name="Sarah Gothard" userId="0e53f415fda5f162" providerId="LiveId" clId="{03923354-D3D1-405B-A06B-50E9010B3130}" dt="2019-10-04T01:40:48.921" v="1" actId="26606"/>
          <ac:spMkLst>
            <pc:docMk/>
            <pc:sldMk cId="3252095141" sldId="269"/>
            <ac:spMk id="4" creationId="{B71E12ED-8145-4F37-8D46-9EB0ABE525BF}"/>
          </ac:spMkLst>
        </pc:spChg>
        <pc:spChg chg="add">
          <ac:chgData name="Sarah Gothard" userId="0e53f415fda5f162" providerId="LiveId" clId="{03923354-D3D1-405B-A06B-50E9010B3130}" dt="2019-10-04T01:40:48.921" v="1" actId="26606"/>
          <ac:spMkLst>
            <pc:docMk/>
            <pc:sldMk cId="3252095141" sldId="269"/>
            <ac:spMk id="9" creationId="{32BC26D8-82FB-445E-AA49-62A77D7C1EE0}"/>
          </ac:spMkLst>
        </pc:spChg>
        <pc:spChg chg="add">
          <ac:chgData name="Sarah Gothard" userId="0e53f415fda5f162" providerId="LiveId" clId="{03923354-D3D1-405B-A06B-50E9010B3130}" dt="2019-10-04T01:40:48.921" v="1" actId="26606"/>
          <ac:spMkLst>
            <pc:docMk/>
            <pc:sldMk cId="3252095141" sldId="269"/>
            <ac:spMk id="11" creationId="{CB44330D-EA18-4254-AA95-EB49948539B8}"/>
          </ac:spMkLst>
        </pc:spChg>
        <pc:picChg chg="mod">
          <ac:chgData name="Sarah Gothard" userId="0e53f415fda5f162" providerId="LiveId" clId="{03923354-D3D1-405B-A06B-50E9010B3130}" dt="2019-10-04T01:40:48.921" v="1" actId="26606"/>
          <ac:picMkLst>
            <pc:docMk/>
            <pc:sldMk cId="3252095141" sldId="269"/>
            <ac:picMk id="2" creationId="{B4788A0E-9EF2-4044-8D3A-6D5507671204}"/>
          </ac:picMkLst>
        </pc:picChg>
      </pc:sldChg>
      <pc:sldChg chg="addSp modSp mod setBg">
        <pc:chgData name="Sarah Gothard" userId="0e53f415fda5f162" providerId="LiveId" clId="{03923354-D3D1-405B-A06B-50E9010B3130}" dt="2019-10-04T01:40:45.857" v="0" actId="26606"/>
        <pc:sldMkLst>
          <pc:docMk/>
          <pc:sldMk cId="2630371452" sldId="270"/>
        </pc:sldMkLst>
        <pc:spChg chg="mod ord">
          <ac:chgData name="Sarah Gothard" userId="0e53f415fda5f162" providerId="LiveId" clId="{03923354-D3D1-405B-A06B-50E9010B3130}" dt="2019-10-04T01:40:45.857" v="0" actId="26606"/>
          <ac:spMkLst>
            <pc:docMk/>
            <pc:sldMk cId="2630371452" sldId="270"/>
            <ac:spMk id="4" creationId="{B71E12ED-8145-4F37-8D46-9EB0ABE525BF}"/>
          </ac:spMkLst>
        </pc:spChg>
        <pc:spChg chg="add">
          <ac:chgData name="Sarah Gothard" userId="0e53f415fda5f162" providerId="LiveId" clId="{03923354-D3D1-405B-A06B-50E9010B3130}" dt="2019-10-04T01:40:45.857" v="0" actId="26606"/>
          <ac:spMkLst>
            <pc:docMk/>
            <pc:sldMk cId="2630371452" sldId="270"/>
            <ac:spMk id="10" creationId="{32BC26D8-82FB-445E-AA49-62A77D7C1EE0}"/>
          </ac:spMkLst>
        </pc:spChg>
        <pc:spChg chg="add">
          <ac:chgData name="Sarah Gothard" userId="0e53f415fda5f162" providerId="LiveId" clId="{03923354-D3D1-405B-A06B-50E9010B3130}" dt="2019-10-04T01:40:45.857" v="0" actId="26606"/>
          <ac:spMkLst>
            <pc:docMk/>
            <pc:sldMk cId="2630371452" sldId="270"/>
            <ac:spMk id="12" creationId="{CB44330D-EA18-4254-AA95-EB49948539B8}"/>
          </ac:spMkLst>
        </pc:spChg>
        <pc:picChg chg="mod">
          <ac:chgData name="Sarah Gothard" userId="0e53f415fda5f162" providerId="LiveId" clId="{03923354-D3D1-405B-A06B-50E9010B3130}" dt="2019-10-04T01:40:45.857" v="0" actId="26606"/>
          <ac:picMkLst>
            <pc:docMk/>
            <pc:sldMk cId="2630371452" sldId="270"/>
            <ac:picMk id="5" creationId="{73858E04-0CE7-420D-8BA0-03A5F72252B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82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8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270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760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8965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87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08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20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6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4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3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8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40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858E04-0CE7-420D-8BA0-03A5F72252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433913"/>
            <a:ext cx="10905066" cy="19901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1E12ED-8145-4F37-8D46-9EB0ABE52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30371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B4788A0E-9EF2-4044-8D3A-6D550767120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22922"/>
            <a:ext cx="12192000" cy="621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8C24C1AC-7C8F-456C-B2D0-CF4B27E6370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65943"/>
            <a:ext cx="12192000" cy="612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108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B71FF07-B11D-4987-99B9-3AC528DF68B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75600"/>
            <a:ext cx="12192000" cy="630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551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B06A363-22C6-48DF-8513-592D6D16DF9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61641"/>
            <a:ext cx="12192000" cy="6134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46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3C9D3E7-A72F-4260-A5CE-61180F28CCC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44433"/>
            <a:ext cx="12192000" cy="6169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476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372A48DF-9C6E-489E-BAE0-06931DD0A6B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44433"/>
            <a:ext cx="12192000" cy="6169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080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3C0B44-5C6A-4C60-AA92-5FE744F8D16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01412"/>
            <a:ext cx="12192000" cy="6255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179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05251F88-6DC2-4271-865F-259F98CA76D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32579"/>
            <a:ext cx="12192000" cy="6392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117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2019-10-04T01:41:11Z</dcterms:created>
  <dcterms:modified xsi:type="dcterms:W3CDTF">2025-11-22T17:19:23Z</dcterms:modified>
</cp:coreProperties>
</file>