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8" r:id="rId1"/>
    <p:sldMasterId id="2147484326" r:id="rId2"/>
  </p:sldMasterIdLst>
  <p:notesMasterIdLst>
    <p:notesMasterId r:id="rId16"/>
  </p:notesMasterIdLst>
  <p:handoutMasterIdLst>
    <p:handoutMasterId r:id="rId17"/>
  </p:handoutMasterIdLst>
  <p:sldIdLst>
    <p:sldId id="272" r:id="rId3"/>
    <p:sldId id="273" r:id="rId4"/>
    <p:sldId id="274" r:id="rId5"/>
    <p:sldId id="275" r:id="rId6"/>
    <p:sldId id="276" r:id="rId7"/>
    <p:sldId id="277" r:id="rId8"/>
    <p:sldId id="262" r:id="rId9"/>
    <p:sldId id="264" r:id="rId10"/>
    <p:sldId id="265" r:id="rId11"/>
    <p:sldId id="278"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B48BD-585F-4FDF-82AF-680892892070}" v="7" dt="2021-02-12T02:06:38.15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p:scale>
          <a:sx n="50" d="100"/>
          <a:sy n="50" d="100"/>
        </p:scale>
        <p:origin x="428" y="42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8FB48BD-585F-4FDF-82AF-680892892070}"/>
    <pc:docChg chg="undo custSel addSld delSld modSld">
      <pc:chgData name="Sarah Gothard" userId="0e53f415fda5f162" providerId="LiveId" clId="{78FB48BD-585F-4FDF-82AF-680892892070}" dt="2021-02-12T02:08:22.715" v="57" actId="26606"/>
      <pc:docMkLst>
        <pc:docMk/>
      </pc:docMkLst>
      <pc:sldChg chg="addSp delSp modSp mod">
        <pc:chgData name="Sarah Gothard" userId="0e53f415fda5f162" providerId="LiveId" clId="{78FB48BD-585F-4FDF-82AF-680892892070}" dt="2021-02-12T02:01:28.181" v="2" actId="26606"/>
        <pc:sldMkLst>
          <pc:docMk/>
          <pc:sldMk cId="2211167003" sldId="257"/>
        </pc:sldMkLst>
        <pc:spChg chg="ord">
          <ac:chgData name="Sarah Gothard" userId="0e53f415fda5f162" providerId="LiveId" clId="{78FB48BD-585F-4FDF-82AF-680892892070}" dt="2021-02-12T02:01:28.181" v="2" actId="26606"/>
          <ac:spMkLst>
            <pc:docMk/>
            <pc:sldMk cId="2211167003" sldId="257"/>
            <ac:spMk id="5" creationId="{B35277B3-F2AB-47E8-A410-E4DFF7CB251C}"/>
          </ac:spMkLst>
        </pc:spChg>
        <pc:spChg chg="del">
          <ac:chgData name="Sarah Gothard" userId="0e53f415fda5f162" providerId="LiveId" clId="{78FB48BD-585F-4FDF-82AF-680892892070}" dt="2021-02-12T02:01:28.181" v="2" actId="26606"/>
          <ac:spMkLst>
            <pc:docMk/>
            <pc:sldMk cId="2211167003" sldId="257"/>
            <ac:spMk id="19" creationId="{E24F7045-1B8B-4422-9330-0BC8BF6065E3}"/>
          </ac:spMkLst>
        </pc:spChg>
        <pc:spChg chg="del">
          <ac:chgData name="Sarah Gothard" userId="0e53f415fda5f162" providerId="LiveId" clId="{78FB48BD-585F-4FDF-82AF-680892892070}" dt="2021-02-12T02:01:28.181" v="2" actId="26606"/>
          <ac:spMkLst>
            <pc:docMk/>
            <pc:sldMk cId="2211167003" sldId="257"/>
            <ac:spMk id="21" creationId="{7ED0B3BD-E968-4364-878A-47D3A6AEF099}"/>
          </ac:spMkLst>
        </pc:spChg>
        <pc:spChg chg="del">
          <ac:chgData name="Sarah Gothard" userId="0e53f415fda5f162" providerId="LiveId" clId="{78FB48BD-585F-4FDF-82AF-680892892070}" dt="2021-02-12T02:01:28.181" v="2" actId="26606"/>
          <ac:spMkLst>
            <pc:docMk/>
            <pc:sldMk cId="2211167003" sldId="257"/>
            <ac:spMk id="23" creationId="{C8E5BCBF-E5D0-444B-A584-4A5FF79F9D7E}"/>
          </ac:spMkLst>
        </pc:spChg>
        <pc:spChg chg="add">
          <ac:chgData name="Sarah Gothard" userId="0e53f415fda5f162" providerId="LiveId" clId="{78FB48BD-585F-4FDF-82AF-680892892070}" dt="2021-02-12T02:01:28.181" v="2" actId="26606"/>
          <ac:spMkLst>
            <pc:docMk/>
            <pc:sldMk cId="2211167003" sldId="257"/>
            <ac:spMk id="28" creationId="{E24F7045-1B8B-4422-9330-0BC8BF6065E3}"/>
          </ac:spMkLst>
        </pc:spChg>
        <pc:spChg chg="add">
          <ac:chgData name="Sarah Gothard" userId="0e53f415fda5f162" providerId="LiveId" clId="{78FB48BD-585F-4FDF-82AF-680892892070}" dt="2021-02-12T02:01:28.181" v="2" actId="26606"/>
          <ac:spMkLst>
            <pc:docMk/>
            <pc:sldMk cId="2211167003" sldId="257"/>
            <ac:spMk id="30" creationId="{7ED0B3BD-E968-4364-878A-47D3A6AEF099}"/>
          </ac:spMkLst>
        </pc:spChg>
        <pc:spChg chg="add">
          <ac:chgData name="Sarah Gothard" userId="0e53f415fda5f162" providerId="LiveId" clId="{78FB48BD-585F-4FDF-82AF-680892892070}" dt="2021-02-12T02:01:28.181" v="2" actId="26606"/>
          <ac:spMkLst>
            <pc:docMk/>
            <pc:sldMk cId="2211167003" sldId="257"/>
            <ac:spMk id="32" creationId="{C8E5BCBF-E5D0-444B-A584-4A5FF79F9D7E}"/>
          </ac:spMkLst>
        </pc:spChg>
        <pc:picChg chg="add mod">
          <ac:chgData name="Sarah Gothard" userId="0e53f415fda5f162" providerId="LiveId" clId="{78FB48BD-585F-4FDF-82AF-680892892070}" dt="2021-02-12T02:01:28.181" v="2" actId="26606"/>
          <ac:picMkLst>
            <pc:docMk/>
            <pc:sldMk cId="2211167003" sldId="257"/>
            <ac:picMk id="3" creationId="{D94D368F-A2BE-4EA2-AB10-D516A7822919}"/>
          </ac:picMkLst>
        </pc:picChg>
        <pc:picChg chg="del">
          <ac:chgData name="Sarah Gothard" userId="0e53f415fda5f162" providerId="LiveId" clId="{78FB48BD-585F-4FDF-82AF-680892892070}" dt="2021-02-12T02:01:25.220" v="0" actId="478"/>
          <ac:picMkLst>
            <pc:docMk/>
            <pc:sldMk cId="2211167003" sldId="257"/>
            <ac:picMk id="4" creationId="{CB5F2845-7E97-40D5-A0BB-DDF1265360C3}"/>
          </ac:picMkLst>
        </pc:picChg>
      </pc:sldChg>
      <pc:sldChg chg="addSp delSp modSp mod">
        <pc:chgData name="Sarah Gothard" userId="0e53f415fda5f162" providerId="LiveId" clId="{78FB48BD-585F-4FDF-82AF-680892892070}" dt="2021-02-12T02:01:54.242" v="22" actId="26606"/>
        <pc:sldMkLst>
          <pc:docMk/>
          <pc:sldMk cId="4083964479" sldId="258"/>
        </pc:sldMkLst>
        <pc:spChg chg="ord">
          <ac:chgData name="Sarah Gothard" userId="0e53f415fda5f162" providerId="LiveId" clId="{78FB48BD-585F-4FDF-82AF-680892892070}" dt="2021-02-12T02:01:54.242" v="22" actId="26606"/>
          <ac:spMkLst>
            <pc:docMk/>
            <pc:sldMk cId="4083964479" sldId="258"/>
            <ac:spMk id="4" creationId="{496599C7-FB43-44BF-9242-E26470ECD373}"/>
          </ac:spMkLst>
        </pc:spChg>
        <pc:spChg chg="del">
          <ac:chgData name="Sarah Gothard" userId="0e53f415fda5f162" providerId="LiveId" clId="{78FB48BD-585F-4FDF-82AF-680892892070}" dt="2021-02-12T02:01:54.242" v="22" actId="26606"/>
          <ac:spMkLst>
            <pc:docMk/>
            <pc:sldMk cId="4083964479" sldId="258"/>
            <ac:spMk id="18" creationId="{E24F7045-1B8B-4422-9330-0BC8BF6065E3}"/>
          </ac:spMkLst>
        </pc:spChg>
        <pc:spChg chg="del">
          <ac:chgData name="Sarah Gothard" userId="0e53f415fda5f162" providerId="LiveId" clId="{78FB48BD-585F-4FDF-82AF-680892892070}" dt="2021-02-12T02:01:54.242" v="22" actId="26606"/>
          <ac:spMkLst>
            <pc:docMk/>
            <pc:sldMk cId="4083964479" sldId="258"/>
            <ac:spMk id="20" creationId="{7ED0B3BD-E968-4364-878A-47D3A6AEF099}"/>
          </ac:spMkLst>
        </pc:spChg>
        <pc:spChg chg="del">
          <ac:chgData name="Sarah Gothard" userId="0e53f415fda5f162" providerId="LiveId" clId="{78FB48BD-585F-4FDF-82AF-680892892070}" dt="2021-02-12T02:01:54.242" v="22" actId="26606"/>
          <ac:spMkLst>
            <pc:docMk/>
            <pc:sldMk cId="4083964479" sldId="258"/>
            <ac:spMk id="22" creationId="{C8E5BCBF-E5D0-444B-A584-4A5FF79F9D7E}"/>
          </ac:spMkLst>
        </pc:spChg>
        <pc:spChg chg="add">
          <ac:chgData name="Sarah Gothard" userId="0e53f415fda5f162" providerId="LiveId" clId="{78FB48BD-585F-4FDF-82AF-680892892070}" dt="2021-02-12T02:01:54.242" v="22" actId="26606"/>
          <ac:spMkLst>
            <pc:docMk/>
            <pc:sldMk cId="4083964479" sldId="258"/>
            <ac:spMk id="27" creationId="{E24F7045-1B8B-4422-9330-0BC8BF6065E3}"/>
          </ac:spMkLst>
        </pc:spChg>
        <pc:spChg chg="add">
          <ac:chgData name="Sarah Gothard" userId="0e53f415fda5f162" providerId="LiveId" clId="{78FB48BD-585F-4FDF-82AF-680892892070}" dt="2021-02-12T02:01:54.242" v="22" actId="26606"/>
          <ac:spMkLst>
            <pc:docMk/>
            <pc:sldMk cId="4083964479" sldId="258"/>
            <ac:spMk id="29" creationId="{7ED0B3BD-E968-4364-878A-47D3A6AEF099}"/>
          </ac:spMkLst>
        </pc:spChg>
        <pc:spChg chg="add">
          <ac:chgData name="Sarah Gothard" userId="0e53f415fda5f162" providerId="LiveId" clId="{78FB48BD-585F-4FDF-82AF-680892892070}" dt="2021-02-12T02:01:54.242" v="22" actId="26606"/>
          <ac:spMkLst>
            <pc:docMk/>
            <pc:sldMk cId="4083964479" sldId="258"/>
            <ac:spMk id="31" creationId="{C8E5BCBF-E5D0-444B-A584-4A5FF79F9D7E}"/>
          </ac:spMkLst>
        </pc:spChg>
        <pc:picChg chg="add mod">
          <ac:chgData name="Sarah Gothard" userId="0e53f415fda5f162" providerId="LiveId" clId="{78FB48BD-585F-4FDF-82AF-680892892070}" dt="2021-02-12T02:01:54.242" v="22" actId="26606"/>
          <ac:picMkLst>
            <pc:docMk/>
            <pc:sldMk cId="4083964479" sldId="258"/>
            <ac:picMk id="3" creationId="{3475E2CA-375D-4D11-9A8B-153E2658128D}"/>
          </ac:picMkLst>
        </pc:picChg>
        <pc:picChg chg="del">
          <ac:chgData name="Sarah Gothard" userId="0e53f415fda5f162" providerId="LiveId" clId="{78FB48BD-585F-4FDF-82AF-680892892070}" dt="2021-02-12T02:01:30.242" v="3" actId="478"/>
          <ac:picMkLst>
            <pc:docMk/>
            <pc:sldMk cId="4083964479" sldId="258"/>
            <ac:picMk id="5" creationId="{34DCE292-FE39-40E4-8AFE-09CCCD9DCF3B}"/>
          </ac:picMkLst>
        </pc:picChg>
      </pc:sldChg>
      <pc:sldChg chg="addSp delSp modSp mod">
        <pc:chgData name="Sarah Gothard" userId="0e53f415fda5f162" providerId="LiveId" clId="{78FB48BD-585F-4FDF-82AF-680892892070}" dt="2021-02-12T02:02:09.662" v="24" actId="26606"/>
        <pc:sldMkLst>
          <pc:docMk/>
          <pc:sldMk cId="2234115121" sldId="259"/>
        </pc:sldMkLst>
        <pc:spChg chg="ord">
          <ac:chgData name="Sarah Gothard" userId="0e53f415fda5f162" providerId="LiveId" clId="{78FB48BD-585F-4FDF-82AF-680892892070}" dt="2021-02-12T02:02:09.662" v="24" actId="26606"/>
          <ac:spMkLst>
            <pc:docMk/>
            <pc:sldMk cId="2234115121" sldId="259"/>
            <ac:spMk id="4" creationId="{39D8BBF5-214D-474D-A4CB-07166539AF23}"/>
          </ac:spMkLst>
        </pc:spChg>
        <pc:spChg chg="del">
          <ac:chgData name="Sarah Gothard" userId="0e53f415fda5f162" providerId="LiveId" clId="{78FB48BD-585F-4FDF-82AF-680892892070}" dt="2021-02-12T02:02:09.662" v="24" actId="26606"/>
          <ac:spMkLst>
            <pc:docMk/>
            <pc:sldMk cId="2234115121" sldId="259"/>
            <ac:spMk id="18" creationId="{E24F7045-1B8B-4422-9330-0BC8BF6065E3}"/>
          </ac:spMkLst>
        </pc:spChg>
        <pc:spChg chg="del">
          <ac:chgData name="Sarah Gothard" userId="0e53f415fda5f162" providerId="LiveId" clId="{78FB48BD-585F-4FDF-82AF-680892892070}" dt="2021-02-12T02:02:09.662" v="24" actId="26606"/>
          <ac:spMkLst>
            <pc:docMk/>
            <pc:sldMk cId="2234115121" sldId="259"/>
            <ac:spMk id="20" creationId="{7ED0B3BD-E968-4364-878A-47D3A6AEF099}"/>
          </ac:spMkLst>
        </pc:spChg>
        <pc:spChg chg="del">
          <ac:chgData name="Sarah Gothard" userId="0e53f415fda5f162" providerId="LiveId" clId="{78FB48BD-585F-4FDF-82AF-680892892070}" dt="2021-02-12T02:02:09.662" v="24" actId="26606"/>
          <ac:spMkLst>
            <pc:docMk/>
            <pc:sldMk cId="2234115121" sldId="259"/>
            <ac:spMk id="22" creationId="{C8E5BCBF-E5D0-444B-A584-4A5FF79F9D7E}"/>
          </ac:spMkLst>
        </pc:spChg>
        <pc:spChg chg="add">
          <ac:chgData name="Sarah Gothard" userId="0e53f415fda5f162" providerId="LiveId" clId="{78FB48BD-585F-4FDF-82AF-680892892070}" dt="2021-02-12T02:02:09.662" v="24" actId="26606"/>
          <ac:spMkLst>
            <pc:docMk/>
            <pc:sldMk cId="2234115121" sldId="259"/>
            <ac:spMk id="27" creationId="{E24F7045-1B8B-4422-9330-0BC8BF6065E3}"/>
          </ac:spMkLst>
        </pc:spChg>
        <pc:spChg chg="add">
          <ac:chgData name="Sarah Gothard" userId="0e53f415fda5f162" providerId="LiveId" clId="{78FB48BD-585F-4FDF-82AF-680892892070}" dt="2021-02-12T02:02:09.662" v="24" actId="26606"/>
          <ac:spMkLst>
            <pc:docMk/>
            <pc:sldMk cId="2234115121" sldId="259"/>
            <ac:spMk id="29" creationId="{7ED0B3BD-E968-4364-878A-47D3A6AEF099}"/>
          </ac:spMkLst>
        </pc:spChg>
        <pc:spChg chg="add">
          <ac:chgData name="Sarah Gothard" userId="0e53f415fda5f162" providerId="LiveId" clId="{78FB48BD-585F-4FDF-82AF-680892892070}" dt="2021-02-12T02:02:09.662" v="24" actId="26606"/>
          <ac:spMkLst>
            <pc:docMk/>
            <pc:sldMk cId="2234115121" sldId="259"/>
            <ac:spMk id="31" creationId="{C8E5BCBF-E5D0-444B-A584-4A5FF79F9D7E}"/>
          </ac:spMkLst>
        </pc:spChg>
        <pc:picChg chg="add mod">
          <ac:chgData name="Sarah Gothard" userId="0e53f415fda5f162" providerId="LiveId" clId="{78FB48BD-585F-4FDF-82AF-680892892070}" dt="2021-02-12T02:02:09.662" v="24" actId="26606"/>
          <ac:picMkLst>
            <pc:docMk/>
            <pc:sldMk cId="2234115121" sldId="259"/>
            <ac:picMk id="3" creationId="{E361929F-9B5B-4801-BCC6-99E6C406BFAF}"/>
          </ac:picMkLst>
        </pc:picChg>
        <pc:picChg chg="del">
          <ac:chgData name="Sarah Gothard" userId="0e53f415fda5f162" providerId="LiveId" clId="{78FB48BD-585F-4FDF-82AF-680892892070}" dt="2021-02-12T02:01:31.819" v="4" actId="478"/>
          <ac:picMkLst>
            <pc:docMk/>
            <pc:sldMk cId="2234115121" sldId="259"/>
            <ac:picMk id="5" creationId="{80560231-6934-4A3E-9242-9AA2CA4E000D}"/>
          </ac:picMkLst>
        </pc:picChg>
      </pc:sldChg>
      <pc:sldChg chg="del">
        <pc:chgData name="Sarah Gothard" userId="0e53f415fda5f162" providerId="LiveId" clId="{78FB48BD-585F-4FDF-82AF-680892892070}" dt="2021-02-12T02:01:33.907" v="5" actId="47"/>
        <pc:sldMkLst>
          <pc:docMk/>
          <pc:sldMk cId="399436383" sldId="260"/>
        </pc:sldMkLst>
      </pc:sldChg>
      <pc:sldChg chg="addSp delSp modSp add mod setBg delDesignElem">
        <pc:chgData name="Sarah Gothard" userId="0e53f415fda5f162" providerId="LiveId" clId="{78FB48BD-585F-4FDF-82AF-680892892070}" dt="2021-02-12T02:02:29.223" v="26" actId="26606"/>
        <pc:sldMkLst>
          <pc:docMk/>
          <pc:sldMk cId="2044579291" sldId="260"/>
        </pc:sldMkLst>
        <pc:spChg chg="ord">
          <ac:chgData name="Sarah Gothard" userId="0e53f415fda5f162" providerId="LiveId" clId="{78FB48BD-585F-4FDF-82AF-680892892070}" dt="2021-02-12T02:02:29.223" v="26" actId="26606"/>
          <ac:spMkLst>
            <pc:docMk/>
            <pc:sldMk cId="2044579291" sldId="260"/>
            <ac:spMk id="4" creationId="{496599C7-FB43-44BF-9242-E26470ECD373}"/>
          </ac:spMkLst>
        </pc:spChg>
        <pc:spChg chg="add">
          <ac:chgData name="Sarah Gothard" userId="0e53f415fda5f162" providerId="LiveId" clId="{78FB48BD-585F-4FDF-82AF-680892892070}" dt="2021-02-12T02:02:29.223" v="26" actId="26606"/>
          <ac:spMkLst>
            <pc:docMk/>
            <pc:sldMk cId="2044579291" sldId="260"/>
            <ac:spMk id="9" creationId="{E24F7045-1B8B-4422-9330-0BC8BF6065E3}"/>
          </ac:spMkLst>
        </pc:spChg>
        <pc:spChg chg="add">
          <ac:chgData name="Sarah Gothard" userId="0e53f415fda5f162" providerId="LiveId" clId="{78FB48BD-585F-4FDF-82AF-680892892070}" dt="2021-02-12T02:02:29.223" v="26" actId="26606"/>
          <ac:spMkLst>
            <pc:docMk/>
            <pc:sldMk cId="2044579291" sldId="260"/>
            <ac:spMk id="11" creationId="{7ED0B3BD-E968-4364-878A-47D3A6AEF099}"/>
          </ac:spMkLst>
        </pc:spChg>
        <pc:spChg chg="add">
          <ac:chgData name="Sarah Gothard" userId="0e53f415fda5f162" providerId="LiveId" clId="{78FB48BD-585F-4FDF-82AF-680892892070}" dt="2021-02-12T02:02:29.223" v="26" actId="26606"/>
          <ac:spMkLst>
            <pc:docMk/>
            <pc:sldMk cId="2044579291" sldId="260"/>
            <ac:spMk id="13" creationId="{C8E5BCBF-E5D0-444B-A584-4A5FF79F9D7E}"/>
          </ac:spMkLst>
        </pc:spChg>
        <pc:spChg chg="del">
          <ac:chgData name="Sarah Gothard" userId="0e53f415fda5f162" providerId="LiveId" clId="{78FB48BD-585F-4FDF-82AF-680892892070}" dt="2021-02-12T02:01:35.866" v="8"/>
          <ac:spMkLst>
            <pc:docMk/>
            <pc:sldMk cId="2044579291" sldId="260"/>
            <ac:spMk id="18" creationId="{E24F7045-1B8B-4422-9330-0BC8BF6065E3}"/>
          </ac:spMkLst>
        </pc:spChg>
        <pc:spChg chg="del">
          <ac:chgData name="Sarah Gothard" userId="0e53f415fda5f162" providerId="LiveId" clId="{78FB48BD-585F-4FDF-82AF-680892892070}" dt="2021-02-12T02:01:35.866" v="8"/>
          <ac:spMkLst>
            <pc:docMk/>
            <pc:sldMk cId="2044579291" sldId="260"/>
            <ac:spMk id="20" creationId="{7ED0B3BD-E968-4364-878A-47D3A6AEF099}"/>
          </ac:spMkLst>
        </pc:spChg>
        <pc:spChg chg="del">
          <ac:chgData name="Sarah Gothard" userId="0e53f415fda5f162" providerId="LiveId" clId="{78FB48BD-585F-4FDF-82AF-680892892070}" dt="2021-02-12T02:01:35.866" v="8"/>
          <ac:spMkLst>
            <pc:docMk/>
            <pc:sldMk cId="2044579291" sldId="260"/>
            <ac:spMk id="22" creationId="{C8E5BCBF-E5D0-444B-A584-4A5FF79F9D7E}"/>
          </ac:spMkLst>
        </pc:spChg>
        <pc:picChg chg="add mod">
          <ac:chgData name="Sarah Gothard" userId="0e53f415fda5f162" providerId="LiveId" clId="{78FB48BD-585F-4FDF-82AF-680892892070}" dt="2021-02-12T02:02:29.223" v="26" actId="26606"/>
          <ac:picMkLst>
            <pc:docMk/>
            <pc:sldMk cId="2044579291" sldId="260"/>
            <ac:picMk id="3" creationId="{C7DE7918-1FA0-410F-9BA4-F38240E59DF8}"/>
          </ac:picMkLst>
        </pc:picChg>
      </pc:sldChg>
      <pc:sldChg chg="del">
        <pc:chgData name="Sarah Gothard" userId="0e53f415fda5f162" providerId="LiveId" clId="{78FB48BD-585F-4FDF-82AF-680892892070}" dt="2021-02-12T02:01:33.907" v="5" actId="47"/>
        <pc:sldMkLst>
          <pc:docMk/>
          <pc:sldMk cId="24572125" sldId="261"/>
        </pc:sldMkLst>
      </pc:sldChg>
      <pc:sldChg chg="addSp delSp modSp add mod setBg delDesignElem">
        <pc:chgData name="Sarah Gothard" userId="0e53f415fda5f162" providerId="LiveId" clId="{78FB48BD-585F-4FDF-82AF-680892892070}" dt="2021-02-12T02:02:53.736" v="28" actId="26606"/>
        <pc:sldMkLst>
          <pc:docMk/>
          <pc:sldMk cId="3894659936" sldId="261"/>
        </pc:sldMkLst>
        <pc:spChg chg="ord">
          <ac:chgData name="Sarah Gothard" userId="0e53f415fda5f162" providerId="LiveId" clId="{78FB48BD-585F-4FDF-82AF-680892892070}" dt="2021-02-12T02:02:53.736" v="28" actId="26606"/>
          <ac:spMkLst>
            <pc:docMk/>
            <pc:sldMk cId="3894659936" sldId="261"/>
            <ac:spMk id="4" creationId="{39D8BBF5-214D-474D-A4CB-07166539AF23}"/>
          </ac:spMkLst>
        </pc:spChg>
        <pc:spChg chg="add">
          <ac:chgData name="Sarah Gothard" userId="0e53f415fda5f162" providerId="LiveId" clId="{78FB48BD-585F-4FDF-82AF-680892892070}" dt="2021-02-12T02:02:53.736" v="28" actId="26606"/>
          <ac:spMkLst>
            <pc:docMk/>
            <pc:sldMk cId="3894659936" sldId="261"/>
            <ac:spMk id="9" creationId="{E24F7045-1B8B-4422-9330-0BC8BF6065E3}"/>
          </ac:spMkLst>
        </pc:spChg>
        <pc:spChg chg="add">
          <ac:chgData name="Sarah Gothard" userId="0e53f415fda5f162" providerId="LiveId" clId="{78FB48BD-585F-4FDF-82AF-680892892070}" dt="2021-02-12T02:02:53.736" v="28" actId="26606"/>
          <ac:spMkLst>
            <pc:docMk/>
            <pc:sldMk cId="3894659936" sldId="261"/>
            <ac:spMk id="11" creationId="{7ED0B3BD-E968-4364-878A-47D3A6AEF099}"/>
          </ac:spMkLst>
        </pc:spChg>
        <pc:spChg chg="add">
          <ac:chgData name="Sarah Gothard" userId="0e53f415fda5f162" providerId="LiveId" clId="{78FB48BD-585F-4FDF-82AF-680892892070}" dt="2021-02-12T02:02:53.736" v="28" actId="26606"/>
          <ac:spMkLst>
            <pc:docMk/>
            <pc:sldMk cId="3894659936" sldId="261"/>
            <ac:spMk id="13" creationId="{C8E5BCBF-E5D0-444B-A584-4A5FF79F9D7E}"/>
          </ac:spMkLst>
        </pc:spChg>
        <pc:spChg chg="del">
          <ac:chgData name="Sarah Gothard" userId="0e53f415fda5f162" providerId="LiveId" clId="{78FB48BD-585F-4FDF-82AF-680892892070}" dt="2021-02-12T02:01:35.866" v="8"/>
          <ac:spMkLst>
            <pc:docMk/>
            <pc:sldMk cId="3894659936" sldId="261"/>
            <ac:spMk id="18" creationId="{E24F7045-1B8B-4422-9330-0BC8BF6065E3}"/>
          </ac:spMkLst>
        </pc:spChg>
        <pc:spChg chg="del">
          <ac:chgData name="Sarah Gothard" userId="0e53f415fda5f162" providerId="LiveId" clId="{78FB48BD-585F-4FDF-82AF-680892892070}" dt="2021-02-12T02:01:35.866" v="8"/>
          <ac:spMkLst>
            <pc:docMk/>
            <pc:sldMk cId="3894659936" sldId="261"/>
            <ac:spMk id="20" creationId="{7ED0B3BD-E968-4364-878A-47D3A6AEF099}"/>
          </ac:spMkLst>
        </pc:spChg>
        <pc:spChg chg="del">
          <ac:chgData name="Sarah Gothard" userId="0e53f415fda5f162" providerId="LiveId" clId="{78FB48BD-585F-4FDF-82AF-680892892070}" dt="2021-02-12T02:01:35.866" v="8"/>
          <ac:spMkLst>
            <pc:docMk/>
            <pc:sldMk cId="3894659936" sldId="261"/>
            <ac:spMk id="22" creationId="{C8E5BCBF-E5D0-444B-A584-4A5FF79F9D7E}"/>
          </ac:spMkLst>
        </pc:spChg>
        <pc:picChg chg="add mod">
          <ac:chgData name="Sarah Gothard" userId="0e53f415fda5f162" providerId="LiveId" clId="{78FB48BD-585F-4FDF-82AF-680892892070}" dt="2021-02-12T02:02:53.736" v="28" actId="26606"/>
          <ac:picMkLst>
            <pc:docMk/>
            <pc:sldMk cId="3894659936" sldId="261"/>
            <ac:picMk id="3" creationId="{3BE40839-A93C-4FB0-AE87-CE1F9A1F3078}"/>
          </ac:picMkLst>
        </pc:picChg>
      </pc:sldChg>
      <pc:sldChg chg="del">
        <pc:chgData name="Sarah Gothard" userId="0e53f415fda5f162" providerId="LiveId" clId="{78FB48BD-585F-4FDF-82AF-680892892070}" dt="2021-02-12T02:01:33.907" v="5" actId="47"/>
        <pc:sldMkLst>
          <pc:docMk/>
          <pc:sldMk cId="15307572" sldId="262"/>
        </pc:sldMkLst>
      </pc:sldChg>
      <pc:sldChg chg="addSp delSp modSp add mod setBg delDesignElem">
        <pc:chgData name="Sarah Gothard" userId="0e53f415fda5f162" providerId="LiveId" clId="{78FB48BD-585F-4FDF-82AF-680892892070}" dt="2021-02-12T02:03:21.043" v="34" actId="26606"/>
        <pc:sldMkLst>
          <pc:docMk/>
          <pc:sldMk cId="2630050532" sldId="262"/>
        </pc:sldMkLst>
        <pc:spChg chg="ord">
          <ac:chgData name="Sarah Gothard" userId="0e53f415fda5f162" providerId="LiveId" clId="{78FB48BD-585F-4FDF-82AF-680892892070}" dt="2021-02-12T02:03:21.043" v="34" actId="26606"/>
          <ac:spMkLst>
            <pc:docMk/>
            <pc:sldMk cId="2630050532" sldId="262"/>
            <ac:spMk id="4" creationId="{496599C7-FB43-44BF-9242-E26470ECD373}"/>
          </ac:spMkLst>
        </pc:spChg>
        <pc:spChg chg="add">
          <ac:chgData name="Sarah Gothard" userId="0e53f415fda5f162" providerId="LiveId" clId="{78FB48BD-585F-4FDF-82AF-680892892070}" dt="2021-02-12T02:03:21.043" v="34" actId="26606"/>
          <ac:spMkLst>
            <pc:docMk/>
            <pc:sldMk cId="2630050532" sldId="262"/>
            <ac:spMk id="13" creationId="{E24F7045-1B8B-4422-9330-0BC8BF6065E3}"/>
          </ac:spMkLst>
        </pc:spChg>
        <pc:spChg chg="add">
          <ac:chgData name="Sarah Gothard" userId="0e53f415fda5f162" providerId="LiveId" clId="{78FB48BD-585F-4FDF-82AF-680892892070}" dt="2021-02-12T02:03:21.043" v="34" actId="26606"/>
          <ac:spMkLst>
            <pc:docMk/>
            <pc:sldMk cId="2630050532" sldId="262"/>
            <ac:spMk id="15" creationId="{7ED0B3BD-E968-4364-878A-47D3A6AEF099}"/>
          </ac:spMkLst>
        </pc:spChg>
        <pc:spChg chg="add">
          <ac:chgData name="Sarah Gothard" userId="0e53f415fda5f162" providerId="LiveId" clId="{78FB48BD-585F-4FDF-82AF-680892892070}" dt="2021-02-12T02:03:21.043" v="34" actId="26606"/>
          <ac:spMkLst>
            <pc:docMk/>
            <pc:sldMk cId="2630050532" sldId="262"/>
            <ac:spMk id="17" creationId="{C8E5BCBF-E5D0-444B-A584-4A5FF79F9D7E}"/>
          </ac:spMkLst>
        </pc:spChg>
        <pc:spChg chg="del">
          <ac:chgData name="Sarah Gothard" userId="0e53f415fda5f162" providerId="LiveId" clId="{78FB48BD-585F-4FDF-82AF-680892892070}" dt="2021-02-12T02:01:35.934" v="11"/>
          <ac:spMkLst>
            <pc:docMk/>
            <pc:sldMk cId="2630050532" sldId="262"/>
            <ac:spMk id="18" creationId="{E24F7045-1B8B-4422-9330-0BC8BF6065E3}"/>
          </ac:spMkLst>
        </pc:spChg>
        <pc:spChg chg="del">
          <ac:chgData name="Sarah Gothard" userId="0e53f415fda5f162" providerId="LiveId" clId="{78FB48BD-585F-4FDF-82AF-680892892070}" dt="2021-02-12T02:01:35.934" v="11"/>
          <ac:spMkLst>
            <pc:docMk/>
            <pc:sldMk cId="2630050532" sldId="262"/>
            <ac:spMk id="20" creationId="{7ED0B3BD-E968-4364-878A-47D3A6AEF099}"/>
          </ac:spMkLst>
        </pc:spChg>
        <pc:spChg chg="del">
          <ac:chgData name="Sarah Gothard" userId="0e53f415fda5f162" providerId="LiveId" clId="{78FB48BD-585F-4FDF-82AF-680892892070}" dt="2021-02-12T02:01:35.934" v="11"/>
          <ac:spMkLst>
            <pc:docMk/>
            <pc:sldMk cId="2630050532" sldId="262"/>
            <ac:spMk id="22" creationId="{C8E5BCBF-E5D0-444B-A584-4A5FF79F9D7E}"/>
          </ac:spMkLst>
        </pc:spChg>
        <pc:picChg chg="add del">
          <ac:chgData name="Sarah Gothard" userId="0e53f415fda5f162" providerId="LiveId" clId="{78FB48BD-585F-4FDF-82AF-680892892070}" dt="2021-02-12T02:03:19.486" v="32" actId="478"/>
          <ac:picMkLst>
            <pc:docMk/>
            <pc:sldMk cId="2630050532" sldId="262"/>
            <ac:picMk id="3" creationId="{5108C531-DF82-4899-8AA9-DE2DCC24A3D0}"/>
          </ac:picMkLst>
        </pc:picChg>
        <pc:picChg chg="add del">
          <ac:chgData name="Sarah Gothard" userId="0e53f415fda5f162" providerId="LiveId" clId="{78FB48BD-585F-4FDF-82AF-680892892070}" dt="2021-02-12T02:03:17.661" v="31" actId="22"/>
          <ac:picMkLst>
            <pc:docMk/>
            <pc:sldMk cId="2630050532" sldId="262"/>
            <ac:picMk id="6" creationId="{6B837C4A-8F28-47F4-A1DF-9816DE811996}"/>
          </ac:picMkLst>
        </pc:picChg>
        <pc:picChg chg="add mod">
          <ac:chgData name="Sarah Gothard" userId="0e53f415fda5f162" providerId="LiveId" clId="{78FB48BD-585F-4FDF-82AF-680892892070}" dt="2021-02-12T02:03:21.043" v="34" actId="26606"/>
          <ac:picMkLst>
            <pc:docMk/>
            <pc:sldMk cId="2630050532" sldId="262"/>
            <ac:picMk id="8" creationId="{67C3C9FE-AA9F-4EA8-A0F0-1DBC439F94CE}"/>
          </ac:picMkLst>
        </pc:picChg>
      </pc:sldChg>
      <pc:sldChg chg="del">
        <pc:chgData name="Sarah Gothard" userId="0e53f415fda5f162" providerId="LiveId" clId="{78FB48BD-585F-4FDF-82AF-680892892070}" dt="2021-02-12T02:01:33.907" v="5" actId="47"/>
        <pc:sldMkLst>
          <pc:docMk/>
          <pc:sldMk cId="680428865" sldId="263"/>
        </pc:sldMkLst>
      </pc:sldChg>
      <pc:sldChg chg="addSp delSp modSp add mod setBg delDesignElem">
        <pc:chgData name="Sarah Gothard" userId="0e53f415fda5f162" providerId="LiveId" clId="{78FB48BD-585F-4FDF-82AF-680892892070}" dt="2021-02-12T02:03:30.361" v="36" actId="26606"/>
        <pc:sldMkLst>
          <pc:docMk/>
          <pc:sldMk cId="1285524979" sldId="263"/>
        </pc:sldMkLst>
        <pc:spChg chg="ord">
          <ac:chgData name="Sarah Gothard" userId="0e53f415fda5f162" providerId="LiveId" clId="{78FB48BD-585F-4FDF-82AF-680892892070}" dt="2021-02-12T02:03:30.361" v="36" actId="26606"/>
          <ac:spMkLst>
            <pc:docMk/>
            <pc:sldMk cId="1285524979" sldId="263"/>
            <ac:spMk id="4" creationId="{39D8BBF5-214D-474D-A4CB-07166539AF23}"/>
          </ac:spMkLst>
        </pc:spChg>
        <pc:spChg chg="add">
          <ac:chgData name="Sarah Gothard" userId="0e53f415fda5f162" providerId="LiveId" clId="{78FB48BD-585F-4FDF-82AF-680892892070}" dt="2021-02-12T02:03:30.361" v="36" actId="26606"/>
          <ac:spMkLst>
            <pc:docMk/>
            <pc:sldMk cId="1285524979" sldId="263"/>
            <ac:spMk id="9" creationId="{E24F7045-1B8B-4422-9330-0BC8BF6065E3}"/>
          </ac:spMkLst>
        </pc:spChg>
        <pc:spChg chg="add">
          <ac:chgData name="Sarah Gothard" userId="0e53f415fda5f162" providerId="LiveId" clId="{78FB48BD-585F-4FDF-82AF-680892892070}" dt="2021-02-12T02:03:30.361" v="36" actId="26606"/>
          <ac:spMkLst>
            <pc:docMk/>
            <pc:sldMk cId="1285524979" sldId="263"/>
            <ac:spMk id="11" creationId="{7ED0B3BD-E968-4364-878A-47D3A6AEF099}"/>
          </ac:spMkLst>
        </pc:spChg>
        <pc:spChg chg="add">
          <ac:chgData name="Sarah Gothard" userId="0e53f415fda5f162" providerId="LiveId" clId="{78FB48BD-585F-4FDF-82AF-680892892070}" dt="2021-02-12T02:03:30.361" v="36" actId="26606"/>
          <ac:spMkLst>
            <pc:docMk/>
            <pc:sldMk cId="1285524979" sldId="263"/>
            <ac:spMk id="13" creationId="{C8E5BCBF-E5D0-444B-A584-4A5FF79F9D7E}"/>
          </ac:spMkLst>
        </pc:spChg>
        <pc:spChg chg="del">
          <ac:chgData name="Sarah Gothard" userId="0e53f415fda5f162" providerId="LiveId" clId="{78FB48BD-585F-4FDF-82AF-680892892070}" dt="2021-02-12T02:01:35.934" v="11"/>
          <ac:spMkLst>
            <pc:docMk/>
            <pc:sldMk cId="1285524979" sldId="263"/>
            <ac:spMk id="18" creationId="{E24F7045-1B8B-4422-9330-0BC8BF6065E3}"/>
          </ac:spMkLst>
        </pc:spChg>
        <pc:spChg chg="del">
          <ac:chgData name="Sarah Gothard" userId="0e53f415fda5f162" providerId="LiveId" clId="{78FB48BD-585F-4FDF-82AF-680892892070}" dt="2021-02-12T02:01:35.934" v="11"/>
          <ac:spMkLst>
            <pc:docMk/>
            <pc:sldMk cId="1285524979" sldId="263"/>
            <ac:spMk id="20" creationId="{7ED0B3BD-E968-4364-878A-47D3A6AEF099}"/>
          </ac:spMkLst>
        </pc:spChg>
        <pc:spChg chg="del">
          <ac:chgData name="Sarah Gothard" userId="0e53f415fda5f162" providerId="LiveId" clId="{78FB48BD-585F-4FDF-82AF-680892892070}" dt="2021-02-12T02:01:35.934" v="11"/>
          <ac:spMkLst>
            <pc:docMk/>
            <pc:sldMk cId="1285524979" sldId="263"/>
            <ac:spMk id="22" creationId="{C8E5BCBF-E5D0-444B-A584-4A5FF79F9D7E}"/>
          </ac:spMkLst>
        </pc:spChg>
        <pc:picChg chg="add mod">
          <ac:chgData name="Sarah Gothard" userId="0e53f415fda5f162" providerId="LiveId" clId="{78FB48BD-585F-4FDF-82AF-680892892070}" dt="2021-02-12T02:03:30.361" v="36" actId="26606"/>
          <ac:picMkLst>
            <pc:docMk/>
            <pc:sldMk cId="1285524979" sldId="263"/>
            <ac:picMk id="3" creationId="{8514A730-AACE-4CB8-9F37-022D78293D3A}"/>
          </ac:picMkLst>
        </pc:picChg>
      </pc:sldChg>
      <pc:sldChg chg="addSp delSp modSp add mod setBg delDesignElem">
        <pc:chgData name="Sarah Gothard" userId="0e53f415fda5f162" providerId="LiveId" clId="{78FB48BD-585F-4FDF-82AF-680892892070}" dt="2021-02-12T02:04:37.313" v="39" actId="27614"/>
        <pc:sldMkLst>
          <pc:docMk/>
          <pc:sldMk cId="1492502765" sldId="264"/>
        </pc:sldMkLst>
        <pc:spChg chg="ord">
          <ac:chgData name="Sarah Gothard" userId="0e53f415fda5f162" providerId="LiveId" clId="{78FB48BD-585F-4FDF-82AF-680892892070}" dt="2021-02-12T02:04:20.782" v="38" actId="26606"/>
          <ac:spMkLst>
            <pc:docMk/>
            <pc:sldMk cId="1492502765" sldId="264"/>
            <ac:spMk id="4" creationId="{496599C7-FB43-44BF-9242-E26470ECD373}"/>
          </ac:spMkLst>
        </pc:spChg>
        <pc:spChg chg="add">
          <ac:chgData name="Sarah Gothard" userId="0e53f415fda5f162" providerId="LiveId" clId="{78FB48BD-585F-4FDF-82AF-680892892070}" dt="2021-02-12T02:04:20.782" v="38" actId="26606"/>
          <ac:spMkLst>
            <pc:docMk/>
            <pc:sldMk cId="1492502765" sldId="264"/>
            <ac:spMk id="9" creationId="{E24F7045-1B8B-4422-9330-0BC8BF6065E3}"/>
          </ac:spMkLst>
        </pc:spChg>
        <pc:spChg chg="add">
          <ac:chgData name="Sarah Gothard" userId="0e53f415fda5f162" providerId="LiveId" clId="{78FB48BD-585F-4FDF-82AF-680892892070}" dt="2021-02-12T02:04:20.782" v="38" actId="26606"/>
          <ac:spMkLst>
            <pc:docMk/>
            <pc:sldMk cId="1492502765" sldId="264"/>
            <ac:spMk id="11" creationId="{7ED0B3BD-E968-4364-878A-47D3A6AEF099}"/>
          </ac:spMkLst>
        </pc:spChg>
        <pc:spChg chg="add">
          <ac:chgData name="Sarah Gothard" userId="0e53f415fda5f162" providerId="LiveId" clId="{78FB48BD-585F-4FDF-82AF-680892892070}" dt="2021-02-12T02:04:20.782" v="38" actId="26606"/>
          <ac:spMkLst>
            <pc:docMk/>
            <pc:sldMk cId="1492502765" sldId="264"/>
            <ac:spMk id="13" creationId="{C8E5BCBF-E5D0-444B-A584-4A5FF79F9D7E}"/>
          </ac:spMkLst>
        </pc:spChg>
        <pc:spChg chg="del">
          <ac:chgData name="Sarah Gothard" userId="0e53f415fda5f162" providerId="LiveId" clId="{78FB48BD-585F-4FDF-82AF-680892892070}" dt="2021-02-12T02:01:36.149" v="14"/>
          <ac:spMkLst>
            <pc:docMk/>
            <pc:sldMk cId="1492502765" sldId="264"/>
            <ac:spMk id="18" creationId="{E24F7045-1B8B-4422-9330-0BC8BF6065E3}"/>
          </ac:spMkLst>
        </pc:spChg>
        <pc:spChg chg="del">
          <ac:chgData name="Sarah Gothard" userId="0e53f415fda5f162" providerId="LiveId" clId="{78FB48BD-585F-4FDF-82AF-680892892070}" dt="2021-02-12T02:01:36.149" v="14"/>
          <ac:spMkLst>
            <pc:docMk/>
            <pc:sldMk cId="1492502765" sldId="264"/>
            <ac:spMk id="20" creationId="{7ED0B3BD-E968-4364-878A-47D3A6AEF099}"/>
          </ac:spMkLst>
        </pc:spChg>
        <pc:spChg chg="del">
          <ac:chgData name="Sarah Gothard" userId="0e53f415fda5f162" providerId="LiveId" clId="{78FB48BD-585F-4FDF-82AF-680892892070}" dt="2021-02-12T02:01:36.149" v="14"/>
          <ac:spMkLst>
            <pc:docMk/>
            <pc:sldMk cId="1492502765" sldId="264"/>
            <ac:spMk id="22" creationId="{C8E5BCBF-E5D0-444B-A584-4A5FF79F9D7E}"/>
          </ac:spMkLst>
        </pc:spChg>
        <pc:picChg chg="add mod">
          <ac:chgData name="Sarah Gothard" userId="0e53f415fda5f162" providerId="LiveId" clId="{78FB48BD-585F-4FDF-82AF-680892892070}" dt="2021-02-12T02:04:37.313" v="39" actId="27614"/>
          <ac:picMkLst>
            <pc:docMk/>
            <pc:sldMk cId="1492502765" sldId="264"/>
            <ac:picMk id="3" creationId="{9C448FAD-3A8B-433F-91AA-E6B18DAB9F5D}"/>
          </ac:picMkLst>
        </pc:picChg>
      </pc:sldChg>
      <pc:sldChg chg="addSp delSp modSp add mod setBg delDesignElem">
        <pc:chgData name="Sarah Gothard" userId="0e53f415fda5f162" providerId="LiveId" clId="{78FB48BD-585F-4FDF-82AF-680892892070}" dt="2021-02-12T02:04:39.878" v="41" actId="26606"/>
        <pc:sldMkLst>
          <pc:docMk/>
          <pc:sldMk cId="2397988930" sldId="265"/>
        </pc:sldMkLst>
        <pc:spChg chg="ord">
          <ac:chgData name="Sarah Gothard" userId="0e53f415fda5f162" providerId="LiveId" clId="{78FB48BD-585F-4FDF-82AF-680892892070}" dt="2021-02-12T02:04:39.878" v="41" actId="26606"/>
          <ac:spMkLst>
            <pc:docMk/>
            <pc:sldMk cId="2397988930" sldId="265"/>
            <ac:spMk id="4" creationId="{39D8BBF5-214D-474D-A4CB-07166539AF23}"/>
          </ac:spMkLst>
        </pc:spChg>
        <pc:spChg chg="add">
          <ac:chgData name="Sarah Gothard" userId="0e53f415fda5f162" providerId="LiveId" clId="{78FB48BD-585F-4FDF-82AF-680892892070}" dt="2021-02-12T02:04:39.878" v="41" actId="26606"/>
          <ac:spMkLst>
            <pc:docMk/>
            <pc:sldMk cId="2397988930" sldId="265"/>
            <ac:spMk id="9" creationId="{E24F7045-1B8B-4422-9330-0BC8BF6065E3}"/>
          </ac:spMkLst>
        </pc:spChg>
        <pc:spChg chg="add">
          <ac:chgData name="Sarah Gothard" userId="0e53f415fda5f162" providerId="LiveId" clId="{78FB48BD-585F-4FDF-82AF-680892892070}" dt="2021-02-12T02:04:39.878" v="41" actId="26606"/>
          <ac:spMkLst>
            <pc:docMk/>
            <pc:sldMk cId="2397988930" sldId="265"/>
            <ac:spMk id="11" creationId="{7ED0B3BD-E968-4364-878A-47D3A6AEF099}"/>
          </ac:spMkLst>
        </pc:spChg>
        <pc:spChg chg="add">
          <ac:chgData name="Sarah Gothard" userId="0e53f415fda5f162" providerId="LiveId" clId="{78FB48BD-585F-4FDF-82AF-680892892070}" dt="2021-02-12T02:04:39.878" v="41" actId="26606"/>
          <ac:spMkLst>
            <pc:docMk/>
            <pc:sldMk cId="2397988930" sldId="265"/>
            <ac:spMk id="13" creationId="{C8E5BCBF-E5D0-444B-A584-4A5FF79F9D7E}"/>
          </ac:spMkLst>
        </pc:spChg>
        <pc:spChg chg="del">
          <ac:chgData name="Sarah Gothard" userId="0e53f415fda5f162" providerId="LiveId" clId="{78FB48BD-585F-4FDF-82AF-680892892070}" dt="2021-02-12T02:01:36.149" v="14"/>
          <ac:spMkLst>
            <pc:docMk/>
            <pc:sldMk cId="2397988930" sldId="265"/>
            <ac:spMk id="18" creationId="{E24F7045-1B8B-4422-9330-0BC8BF6065E3}"/>
          </ac:spMkLst>
        </pc:spChg>
        <pc:spChg chg="del">
          <ac:chgData name="Sarah Gothard" userId="0e53f415fda5f162" providerId="LiveId" clId="{78FB48BD-585F-4FDF-82AF-680892892070}" dt="2021-02-12T02:01:36.149" v="14"/>
          <ac:spMkLst>
            <pc:docMk/>
            <pc:sldMk cId="2397988930" sldId="265"/>
            <ac:spMk id="20" creationId="{7ED0B3BD-E968-4364-878A-47D3A6AEF099}"/>
          </ac:spMkLst>
        </pc:spChg>
        <pc:spChg chg="del">
          <ac:chgData name="Sarah Gothard" userId="0e53f415fda5f162" providerId="LiveId" clId="{78FB48BD-585F-4FDF-82AF-680892892070}" dt="2021-02-12T02:01:36.149" v="14"/>
          <ac:spMkLst>
            <pc:docMk/>
            <pc:sldMk cId="2397988930" sldId="265"/>
            <ac:spMk id="22" creationId="{C8E5BCBF-E5D0-444B-A584-4A5FF79F9D7E}"/>
          </ac:spMkLst>
        </pc:spChg>
        <pc:picChg chg="add mod">
          <ac:chgData name="Sarah Gothard" userId="0e53f415fda5f162" providerId="LiveId" clId="{78FB48BD-585F-4FDF-82AF-680892892070}" dt="2021-02-12T02:04:39.878" v="41" actId="26606"/>
          <ac:picMkLst>
            <pc:docMk/>
            <pc:sldMk cId="2397988930" sldId="265"/>
            <ac:picMk id="3" creationId="{2C6F8D24-D71A-4F9D-AEB5-3B93973AFD5A}"/>
          </ac:picMkLst>
        </pc:picChg>
      </pc:sldChg>
      <pc:sldChg chg="addSp delSp modSp add mod setBg delDesignElem">
        <pc:chgData name="Sarah Gothard" userId="0e53f415fda5f162" providerId="LiveId" clId="{78FB48BD-585F-4FDF-82AF-680892892070}" dt="2021-02-12T02:04:57.396" v="43" actId="26606"/>
        <pc:sldMkLst>
          <pc:docMk/>
          <pc:sldMk cId="3145737452" sldId="266"/>
        </pc:sldMkLst>
        <pc:spChg chg="ord">
          <ac:chgData name="Sarah Gothard" userId="0e53f415fda5f162" providerId="LiveId" clId="{78FB48BD-585F-4FDF-82AF-680892892070}" dt="2021-02-12T02:04:57.396" v="43" actId="26606"/>
          <ac:spMkLst>
            <pc:docMk/>
            <pc:sldMk cId="3145737452" sldId="266"/>
            <ac:spMk id="4" creationId="{496599C7-FB43-44BF-9242-E26470ECD373}"/>
          </ac:spMkLst>
        </pc:spChg>
        <pc:spChg chg="add">
          <ac:chgData name="Sarah Gothard" userId="0e53f415fda5f162" providerId="LiveId" clId="{78FB48BD-585F-4FDF-82AF-680892892070}" dt="2021-02-12T02:04:57.396" v="43" actId="26606"/>
          <ac:spMkLst>
            <pc:docMk/>
            <pc:sldMk cId="3145737452" sldId="266"/>
            <ac:spMk id="11" creationId="{E24F7045-1B8B-4422-9330-0BC8BF6065E3}"/>
          </ac:spMkLst>
        </pc:spChg>
        <pc:spChg chg="add">
          <ac:chgData name="Sarah Gothard" userId="0e53f415fda5f162" providerId="LiveId" clId="{78FB48BD-585F-4FDF-82AF-680892892070}" dt="2021-02-12T02:04:57.396" v="43" actId="26606"/>
          <ac:spMkLst>
            <pc:docMk/>
            <pc:sldMk cId="3145737452" sldId="266"/>
            <ac:spMk id="13" creationId="{7ED0B3BD-E968-4364-878A-47D3A6AEF099}"/>
          </ac:spMkLst>
        </pc:spChg>
        <pc:spChg chg="add">
          <ac:chgData name="Sarah Gothard" userId="0e53f415fda5f162" providerId="LiveId" clId="{78FB48BD-585F-4FDF-82AF-680892892070}" dt="2021-02-12T02:04:57.396" v="43" actId="26606"/>
          <ac:spMkLst>
            <pc:docMk/>
            <pc:sldMk cId="3145737452" sldId="266"/>
            <ac:spMk id="15" creationId="{C8E5BCBF-E5D0-444B-A584-4A5FF79F9D7E}"/>
          </ac:spMkLst>
        </pc:spChg>
        <pc:spChg chg="del">
          <ac:chgData name="Sarah Gothard" userId="0e53f415fda5f162" providerId="LiveId" clId="{78FB48BD-585F-4FDF-82AF-680892892070}" dt="2021-02-12T02:01:36.327" v="17"/>
          <ac:spMkLst>
            <pc:docMk/>
            <pc:sldMk cId="3145737452" sldId="266"/>
            <ac:spMk id="18" creationId="{E24F7045-1B8B-4422-9330-0BC8BF6065E3}"/>
          </ac:spMkLst>
        </pc:spChg>
        <pc:spChg chg="del">
          <ac:chgData name="Sarah Gothard" userId="0e53f415fda5f162" providerId="LiveId" clId="{78FB48BD-585F-4FDF-82AF-680892892070}" dt="2021-02-12T02:01:36.327" v="17"/>
          <ac:spMkLst>
            <pc:docMk/>
            <pc:sldMk cId="3145737452" sldId="266"/>
            <ac:spMk id="20" creationId="{7ED0B3BD-E968-4364-878A-47D3A6AEF099}"/>
          </ac:spMkLst>
        </pc:spChg>
        <pc:spChg chg="del">
          <ac:chgData name="Sarah Gothard" userId="0e53f415fda5f162" providerId="LiveId" clId="{78FB48BD-585F-4FDF-82AF-680892892070}" dt="2021-02-12T02:01:36.327" v="17"/>
          <ac:spMkLst>
            <pc:docMk/>
            <pc:sldMk cId="3145737452" sldId="266"/>
            <ac:spMk id="22" creationId="{C8E5BCBF-E5D0-444B-A584-4A5FF79F9D7E}"/>
          </ac:spMkLst>
        </pc:spChg>
        <pc:picChg chg="add mod">
          <ac:chgData name="Sarah Gothard" userId="0e53f415fda5f162" providerId="LiveId" clId="{78FB48BD-585F-4FDF-82AF-680892892070}" dt="2021-02-12T02:04:55.734" v="42"/>
          <ac:picMkLst>
            <pc:docMk/>
            <pc:sldMk cId="3145737452" sldId="266"/>
            <ac:picMk id="6" creationId="{A25D0352-29AA-4DA0-B0C2-5F20F6518912}"/>
          </ac:picMkLst>
        </pc:picChg>
      </pc:sldChg>
      <pc:sldChg chg="delSp add del setBg delDesignElem">
        <pc:chgData name="Sarah Gothard" userId="0e53f415fda5f162" providerId="LiveId" clId="{78FB48BD-585F-4FDF-82AF-680892892070}" dt="2021-02-12T02:06:41.782" v="48" actId="47"/>
        <pc:sldMkLst>
          <pc:docMk/>
          <pc:sldMk cId="3906235574" sldId="267"/>
        </pc:sldMkLst>
        <pc:spChg chg="del">
          <ac:chgData name="Sarah Gothard" userId="0e53f415fda5f162" providerId="LiveId" clId="{78FB48BD-585F-4FDF-82AF-680892892070}" dt="2021-02-12T02:01:36.327" v="17"/>
          <ac:spMkLst>
            <pc:docMk/>
            <pc:sldMk cId="3906235574" sldId="267"/>
            <ac:spMk id="18" creationId="{E24F7045-1B8B-4422-9330-0BC8BF6065E3}"/>
          </ac:spMkLst>
        </pc:spChg>
        <pc:spChg chg="del">
          <ac:chgData name="Sarah Gothard" userId="0e53f415fda5f162" providerId="LiveId" clId="{78FB48BD-585F-4FDF-82AF-680892892070}" dt="2021-02-12T02:01:36.327" v="17"/>
          <ac:spMkLst>
            <pc:docMk/>
            <pc:sldMk cId="3906235574" sldId="267"/>
            <ac:spMk id="20" creationId="{7ED0B3BD-E968-4364-878A-47D3A6AEF099}"/>
          </ac:spMkLst>
        </pc:spChg>
        <pc:spChg chg="del">
          <ac:chgData name="Sarah Gothard" userId="0e53f415fda5f162" providerId="LiveId" clId="{78FB48BD-585F-4FDF-82AF-680892892070}" dt="2021-02-12T02:01:36.327" v="17"/>
          <ac:spMkLst>
            <pc:docMk/>
            <pc:sldMk cId="3906235574" sldId="267"/>
            <ac:spMk id="22" creationId="{C8E5BCBF-E5D0-444B-A584-4A5FF79F9D7E}"/>
          </ac:spMkLst>
        </pc:spChg>
      </pc:sldChg>
      <pc:sldChg chg="addSp delSp modSp add mod setBg delDesignElem">
        <pc:chgData name="Sarah Gothard" userId="0e53f415fda5f162" providerId="LiveId" clId="{78FB48BD-585F-4FDF-82AF-680892892070}" dt="2021-02-12T02:07:29.216" v="52" actId="26606"/>
        <pc:sldMkLst>
          <pc:docMk/>
          <pc:sldMk cId="57159018" sldId="268"/>
        </pc:sldMkLst>
        <pc:spChg chg="ord">
          <ac:chgData name="Sarah Gothard" userId="0e53f415fda5f162" providerId="LiveId" clId="{78FB48BD-585F-4FDF-82AF-680892892070}" dt="2021-02-12T02:07:29.216" v="52" actId="26606"/>
          <ac:spMkLst>
            <pc:docMk/>
            <pc:sldMk cId="57159018" sldId="268"/>
            <ac:spMk id="4" creationId="{496599C7-FB43-44BF-9242-E26470ECD373}"/>
          </ac:spMkLst>
        </pc:spChg>
        <pc:spChg chg="add">
          <ac:chgData name="Sarah Gothard" userId="0e53f415fda5f162" providerId="LiveId" clId="{78FB48BD-585F-4FDF-82AF-680892892070}" dt="2021-02-12T02:07:29.216" v="52" actId="26606"/>
          <ac:spMkLst>
            <pc:docMk/>
            <pc:sldMk cId="57159018" sldId="268"/>
            <ac:spMk id="11" creationId="{E24F7045-1B8B-4422-9330-0BC8BF6065E3}"/>
          </ac:spMkLst>
        </pc:spChg>
        <pc:spChg chg="add">
          <ac:chgData name="Sarah Gothard" userId="0e53f415fda5f162" providerId="LiveId" clId="{78FB48BD-585F-4FDF-82AF-680892892070}" dt="2021-02-12T02:07:29.216" v="52" actId="26606"/>
          <ac:spMkLst>
            <pc:docMk/>
            <pc:sldMk cId="57159018" sldId="268"/>
            <ac:spMk id="13" creationId="{7ED0B3BD-E968-4364-878A-47D3A6AEF099}"/>
          </ac:spMkLst>
        </pc:spChg>
        <pc:spChg chg="add">
          <ac:chgData name="Sarah Gothard" userId="0e53f415fda5f162" providerId="LiveId" clId="{78FB48BD-585F-4FDF-82AF-680892892070}" dt="2021-02-12T02:07:29.216" v="52" actId="26606"/>
          <ac:spMkLst>
            <pc:docMk/>
            <pc:sldMk cId="57159018" sldId="268"/>
            <ac:spMk id="15" creationId="{C8E5BCBF-E5D0-444B-A584-4A5FF79F9D7E}"/>
          </ac:spMkLst>
        </pc:spChg>
        <pc:spChg chg="del">
          <ac:chgData name="Sarah Gothard" userId="0e53f415fda5f162" providerId="LiveId" clId="{78FB48BD-585F-4FDF-82AF-680892892070}" dt="2021-02-12T02:01:36.522" v="20"/>
          <ac:spMkLst>
            <pc:docMk/>
            <pc:sldMk cId="57159018" sldId="268"/>
            <ac:spMk id="18" creationId="{E24F7045-1B8B-4422-9330-0BC8BF6065E3}"/>
          </ac:spMkLst>
        </pc:spChg>
        <pc:spChg chg="del">
          <ac:chgData name="Sarah Gothard" userId="0e53f415fda5f162" providerId="LiveId" clId="{78FB48BD-585F-4FDF-82AF-680892892070}" dt="2021-02-12T02:01:36.522" v="20"/>
          <ac:spMkLst>
            <pc:docMk/>
            <pc:sldMk cId="57159018" sldId="268"/>
            <ac:spMk id="20" creationId="{7ED0B3BD-E968-4364-878A-47D3A6AEF099}"/>
          </ac:spMkLst>
        </pc:spChg>
        <pc:spChg chg="del">
          <ac:chgData name="Sarah Gothard" userId="0e53f415fda5f162" providerId="LiveId" clId="{78FB48BD-585F-4FDF-82AF-680892892070}" dt="2021-02-12T02:01:36.522" v="20"/>
          <ac:spMkLst>
            <pc:docMk/>
            <pc:sldMk cId="57159018" sldId="268"/>
            <ac:spMk id="22" creationId="{C8E5BCBF-E5D0-444B-A584-4A5FF79F9D7E}"/>
          </ac:spMkLst>
        </pc:spChg>
        <pc:picChg chg="add del">
          <ac:chgData name="Sarah Gothard" userId="0e53f415fda5f162" providerId="LiveId" clId="{78FB48BD-585F-4FDF-82AF-680892892070}" dt="2021-02-12T02:07:26.289" v="50" actId="478"/>
          <ac:picMkLst>
            <pc:docMk/>
            <pc:sldMk cId="57159018" sldId="268"/>
            <ac:picMk id="3" creationId="{063A9FF6-5566-4F79-830A-2F6882A6D06B}"/>
          </ac:picMkLst>
        </pc:picChg>
        <pc:picChg chg="add mod">
          <ac:chgData name="Sarah Gothard" userId="0e53f415fda5f162" providerId="LiveId" clId="{78FB48BD-585F-4FDF-82AF-680892892070}" dt="2021-02-12T02:07:29.216" v="52" actId="26606"/>
          <ac:picMkLst>
            <pc:docMk/>
            <pc:sldMk cId="57159018" sldId="268"/>
            <ac:picMk id="6" creationId="{D738576A-F6FF-443F-AF8A-F66C14B56CAF}"/>
          </ac:picMkLst>
        </pc:picChg>
      </pc:sldChg>
      <pc:sldChg chg="addSp delSp modSp add mod setBg delDesignElem">
        <pc:chgData name="Sarah Gothard" userId="0e53f415fda5f162" providerId="LiveId" clId="{78FB48BD-585F-4FDF-82AF-680892892070}" dt="2021-02-12T02:08:22.715" v="57" actId="26606"/>
        <pc:sldMkLst>
          <pc:docMk/>
          <pc:sldMk cId="1770843306" sldId="269"/>
        </pc:sldMkLst>
        <pc:spChg chg="ord">
          <ac:chgData name="Sarah Gothard" userId="0e53f415fda5f162" providerId="LiveId" clId="{78FB48BD-585F-4FDF-82AF-680892892070}" dt="2021-02-12T02:08:22.715" v="57" actId="26606"/>
          <ac:spMkLst>
            <pc:docMk/>
            <pc:sldMk cId="1770843306" sldId="269"/>
            <ac:spMk id="4" creationId="{39D8BBF5-214D-474D-A4CB-07166539AF23}"/>
          </ac:spMkLst>
        </pc:spChg>
        <pc:spChg chg="add del">
          <ac:chgData name="Sarah Gothard" userId="0e53f415fda5f162" providerId="LiveId" clId="{78FB48BD-585F-4FDF-82AF-680892892070}" dt="2021-02-12T02:08:22.715" v="57" actId="26606"/>
          <ac:spMkLst>
            <pc:docMk/>
            <pc:sldMk cId="1770843306" sldId="269"/>
            <ac:spMk id="9" creationId="{E24F7045-1B8B-4422-9330-0BC8BF6065E3}"/>
          </ac:spMkLst>
        </pc:spChg>
        <pc:spChg chg="add del">
          <ac:chgData name="Sarah Gothard" userId="0e53f415fda5f162" providerId="LiveId" clId="{78FB48BD-585F-4FDF-82AF-680892892070}" dt="2021-02-12T02:08:22.715" v="57" actId="26606"/>
          <ac:spMkLst>
            <pc:docMk/>
            <pc:sldMk cId="1770843306" sldId="269"/>
            <ac:spMk id="11" creationId="{7ED0B3BD-E968-4364-878A-47D3A6AEF099}"/>
          </ac:spMkLst>
        </pc:spChg>
        <pc:spChg chg="add del">
          <ac:chgData name="Sarah Gothard" userId="0e53f415fda5f162" providerId="LiveId" clId="{78FB48BD-585F-4FDF-82AF-680892892070}" dt="2021-02-12T02:08:22.715" v="57" actId="26606"/>
          <ac:spMkLst>
            <pc:docMk/>
            <pc:sldMk cId="1770843306" sldId="269"/>
            <ac:spMk id="13" creationId="{C8E5BCBF-E5D0-444B-A584-4A5FF79F9D7E}"/>
          </ac:spMkLst>
        </pc:spChg>
        <pc:spChg chg="add">
          <ac:chgData name="Sarah Gothard" userId="0e53f415fda5f162" providerId="LiveId" clId="{78FB48BD-585F-4FDF-82AF-680892892070}" dt="2021-02-12T02:08:22.715" v="57" actId="26606"/>
          <ac:spMkLst>
            <pc:docMk/>
            <pc:sldMk cId="1770843306" sldId="269"/>
            <ac:spMk id="15" creationId="{E24F7045-1B8B-4422-9330-0BC8BF6065E3}"/>
          </ac:spMkLst>
        </pc:spChg>
        <pc:spChg chg="add">
          <ac:chgData name="Sarah Gothard" userId="0e53f415fda5f162" providerId="LiveId" clId="{78FB48BD-585F-4FDF-82AF-680892892070}" dt="2021-02-12T02:08:22.715" v="57" actId="26606"/>
          <ac:spMkLst>
            <pc:docMk/>
            <pc:sldMk cId="1770843306" sldId="269"/>
            <ac:spMk id="16" creationId="{7ED0B3BD-E968-4364-878A-47D3A6AEF099}"/>
          </ac:spMkLst>
        </pc:spChg>
        <pc:spChg chg="add">
          <ac:chgData name="Sarah Gothard" userId="0e53f415fda5f162" providerId="LiveId" clId="{78FB48BD-585F-4FDF-82AF-680892892070}" dt="2021-02-12T02:08:22.715" v="57" actId="26606"/>
          <ac:spMkLst>
            <pc:docMk/>
            <pc:sldMk cId="1770843306" sldId="269"/>
            <ac:spMk id="17" creationId="{C8E5BCBF-E5D0-444B-A584-4A5FF79F9D7E}"/>
          </ac:spMkLst>
        </pc:spChg>
        <pc:spChg chg="del">
          <ac:chgData name="Sarah Gothard" userId="0e53f415fda5f162" providerId="LiveId" clId="{78FB48BD-585F-4FDF-82AF-680892892070}" dt="2021-02-12T02:01:36.522" v="20"/>
          <ac:spMkLst>
            <pc:docMk/>
            <pc:sldMk cId="1770843306" sldId="269"/>
            <ac:spMk id="18" creationId="{E24F7045-1B8B-4422-9330-0BC8BF6065E3}"/>
          </ac:spMkLst>
        </pc:spChg>
        <pc:spChg chg="del">
          <ac:chgData name="Sarah Gothard" userId="0e53f415fda5f162" providerId="LiveId" clId="{78FB48BD-585F-4FDF-82AF-680892892070}" dt="2021-02-12T02:01:36.522" v="20"/>
          <ac:spMkLst>
            <pc:docMk/>
            <pc:sldMk cId="1770843306" sldId="269"/>
            <ac:spMk id="20" creationId="{7ED0B3BD-E968-4364-878A-47D3A6AEF099}"/>
          </ac:spMkLst>
        </pc:spChg>
        <pc:spChg chg="del">
          <ac:chgData name="Sarah Gothard" userId="0e53f415fda5f162" providerId="LiveId" clId="{78FB48BD-585F-4FDF-82AF-680892892070}" dt="2021-02-12T02:01:36.522" v="20"/>
          <ac:spMkLst>
            <pc:docMk/>
            <pc:sldMk cId="1770843306" sldId="269"/>
            <ac:spMk id="22" creationId="{C8E5BCBF-E5D0-444B-A584-4A5FF79F9D7E}"/>
          </ac:spMkLst>
        </pc:spChg>
        <pc:picChg chg="add del mod">
          <ac:chgData name="Sarah Gothard" userId="0e53f415fda5f162" providerId="LiveId" clId="{78FB48BD-585F-4FDF-82AF-680892892070}" dt="2021-02-12T02:08:21.324" v="55" actId="478"/>
          <ac:picMkLst>
            <pc:docMk/>
            <pc:sldMk cId="1770843306" sldId="269"/>
            <ac:picMk id="3" creationId="{6AB1752F-A371-4543-8BAC-3B8A3B191DBB}"/>
          </ac:picMkLst>
        </pc:picChg>
        <pc:picChg chg="add mod">
          <ac:chgData name="Sarah Gothard" userId="0e53f415fda5f162" providerId="LiveId" clId="{78FB48BD-585F-4FDF-82AF-680892892070}" dt="2021-02-12T02:08:22.715" v="57" actId="26606"/>
          <ac:picMkLst>
            <pc:docMk/>
            <pc:sldMk cId="1770843306" sldId="269"/>
            <ac:picMk id="6" creationId="{9BAE1FC4-08D3-4478-9C62-D93DC500AC14}"/>
          </ac:picMkLst>
        </pc:picChg>
      </pc:sldChg>
      <pc:sldChg chg="addSp delSp modSp add mod setBg delDesignElem">
        <pc:chgData name="Sarah Gothard" userId="0e53f415fda5f162" providerId="LiveId" clId="{78FB48BD-585F-4FDF-82AF-680892892070}" dt="2021-02-12T02:06:41.037" v="47" actId="27614"/>
        <pc:sldMkLst>
          <pc:docMk/>
          <pc:sldMk cId="2391413276" sldId="270"/>
        </pc:sldMkLst>
        <pc:spChg chg="add">
          <ac:chgData name="Sarah Gothard" userId="0e53f415fda5f162" providerId="LiveId" clId="{78FB48BD-585F-4FDF-82AF-680892892070}" dt="2021-02-12T02:06:39.733" v="46" actId="26606"/>
          <ac:spMkLst>
            <pc:docMk/>
            <pc:sldMk cId="2391413276" sldId="270"/>
            <ac:spMk id="8" creationId="{E24F7045-1B8B-4422-9330-0BC8BF6065E3}"/>
          </ac:spMkLst>
        </pc:spChg>
        <pc:spChg chg="add">
          <ac:chgData name="Sarah Gothard" userId="0e53f415fda5f162" providerId="LiveId" clId="{78FB48BD-585F-4FDF-82AF-680892892070}" dt="2021-02-12T02:06:39.733" v="46" actId="26606"/>
          <ac:spMkLst>
            <pc:docMk/>
            <pc:sldMk cId="2391413276" sldId="270"/>
            <ac:spMk id="9" creationId="{7ED0B3BD-E968-4364-878A-47D3A6AEF099}"/>
          </ac:spMkLst>
        </pc:spChg>
        <pc:spChg chg="add">
          <ac:chgData name="Sarah Gothard" userId="0e53f415fda5f162" providerId="LiveId" clId="{78FB48BD-585F-4FDF-82AF-680892892070}" dt="2021-02-12T02:06:39.733" v="46" actId="26606"/>
          <ac:spMkLst>
            <pc:docMk/>
            <pc:sldMk cId="2391413276" sldId="270"/>
            <ac:spMk id="10" creationId="{C8E5BCBF-E5D0-444B-A584-4A5FF79F9D7E}"/>
          </ac:spMkLst>
        </pc:spChg>
        <pc:spChg chg="del">
          <ac:chgData name="Sarah Gothard" userId="0e53f415fda5f162" providerId="LiveId" clId="{78FB48BD-585F-4FDF-82AF-680892892070}" dt="2021-02-12T02:06:38.154" v="45"/>
          <ac:spMkLst>
            <pc:docMk/>
            <pc:sldMk cId="2391413276" sldId="270"/>
            <ac:spMk id="11" creationId="{E24F7045-1B8B-4422-9330-0BC8BF6065E3}"/>
          </ac:spMkLst>
        </pc:spChg>
        <pc:spChg chg="del">
          <ac:chgData name="Sarah Gothard" userId="0e53f415fda5f162" providerId="LiveId" clId="{78FB48BD-585F-4FDF-82AF-680892892070}" dt="2021-02-12T02:06:38.154" v="45"/>
          <ac:spMkLst>
            <pc:docMk/>
            <pc:sldMk cId="2391413276" sldId="270"/>
            <ac:spMk id="13" creationId="{7ED0B3BD-E968-4364-878A-47D3A6AEF099}"/>
          </ac:spMkLst>
        </pc:spChg>
        <pc:spChg chg="del">
          <ac:chgData name="Sarah Gothard" userId="0e53f415fda5f162" providerId="LiveId" clId="{78FB48BD-585F-4FDF-82AF-680892892070}" dt="2021-02-12T02:06:38.154" v="45"/>
          <ac:spMkLst>
            <pc:docMk/>
            <pc:sldMk cId="2391413276" sldId="270"/>
            <ac:spMk id="15" creationId="{C8E5BCBF-E5D0-444B-A584-4A5FF79F9D7E}"/>
          </ac:spMkLst>
        </pc:spChg>
        <pc:picChg chg="mod">
          <ac:chgData name="Sarah Gothard" userId="0e53f415fda5f162" providerId="LiveId" clId="{78FB48BD-585F-4FDF-82AF-680892892070}" dt="2021-02-12T02:06:41.037" v="47" actId="27614"/>
          <ac:picMkLst>
            <pc:docMk/>
            <pc:sldMk cId="2391413276" sldId="270"/>
            <ac:picMk id="6" creationId="{A25D0352-29AA-4DA0-B0C2-5F20F651891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08704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373349-0762-4908-872E-06B54ADB88A8}" type="datetime1">
              <a:rPr lang="en-US" smtClean="0"/>
              <a:t>5/12/2025</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B53E75-98BF-4C29-89A8-CC2C78F353C5}" type="datetime1">
              <a:rPr lang="en-US" smtClean="0"/>
              <a:t>5/12/2025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78525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027A8B-57CD-4182-992F-86E9367EDCE8}" type="datetime1">
              <a:rPr lang="en-US" smtClean="0"/>
              <a:t>5/12/2025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31790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CAF2D6-F067-4416-A9E4-FBAEAC1E6A3E}" type="datetime1">
              <a:rPr lang="en-US" smtClean="0"/>
              <a:t>5/12/2025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54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426F-ED13-43CC-B436-BFE79E5357B4}" type="datetime1">
              <a:rPr lang="en-US" smtClean="0"/>
              <a:t>5/12/2025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5256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5BF942A-C43A-4E75-8CBE-9DEC454019FE}" type="datetime1">
              <a:rPr lang="en-US" smtClean="0"/>
              <a:t>5/12/2025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7097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03488A4-17EE-407D-BD3E-EEF864FF0439}" type="datetime1">
              <a:rPr lang="en-US" smtClean="0"/>
              <a:t>5/12/2025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443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6546D-9A2B-490F-A1E1-A60C050F71E9}" type="datetime1">
              <a:rPr lang="en-US" smtClean="0"/>
              <a:t>5/12/2025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44209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B5A82-F8C6-4576-9F65-5B33ADB73BF3}" type="datetime1">
              <a:rPr lang="en-US" smtClean="0"/>
              <a:t>5/12/2025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14876267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FA7B-87E0-9D83-9DD9-893090FB8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3FFB4B-9402-481F-4135-6036E295F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974815-8E50-F327-E7AF-4552645916F7}"/>
              </a:ext>
            </a:extLst>
          </p:cNvPr>
          <p:cNvSpPr>
            <a:spLocks noGrp="1"/>
          </p:cNvSpPr>
          <p:nvPr>
            <p:ph type="dt" sz="half" idx="10"/>
          </p:nvPr>
        </p:nvSpPr>
        <p:spPr/>
        <p:txBody>
          <a:bodyPr/>
          <a:lstStyle/>
          <a:p>
            <a:fld id="{F73797C6-6939-4858-AEC3-A79E32B17C79}" type="datetime1">
              <a:rPr lang="en-US" smtClean="0"/>
              <a:t>5/12/2025</a:t>
            </a:fld>
            <a:endParaRPr lang="en-US"/>
          </a:p>
        </p:txBody>
      </p:sp>
      <p:sp>
        <p:nvSpPr>
          <p:cNvPr id="5" name="Footer Placeholder 4">
            <a:extLst>
              <a:ext uri="{FF2B5EF4-FFF2-40B4-BE49-F238E27FC236}">
                <a16:creationId xmlns:a16="http://schemas.microsoft.com/office/drawing/2014/main" id="{D93F3098-B968-6257-06DD-02F2FAF2ECB3}"/>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6BCB8ED6-4BB9-B913-B660-D8319517C282}"/>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1289418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1050-A9E2-8526-C324-828245776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60446-12DC-4964-C7A2-0C0CBEFBD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36CBE-09DF-BE3B-FF71-364BDBA0A87A}"/>
              </a:ext>
            </a:extLst>
          </p:cNvPr>
          <p:cNvSpPr>
            <a:spLocks noGrp="1"/>
          </p:cNvSpPr>
          <p:nvPr>
            <p:ph type="dt" sz="half" idx="10"/>
          </p:nvPr>
        </p:nvSpPr>
        <p:spPr/>
        <p:txBody>
          <a:bodyPr/>
          <a:lstStyle/>
          <a:p>
            <a:fld id="{8164B120-657B-4573-9393-C070AB862F65}" type="datetime1">
              <a:rPr lang="en-US" smtClean="0"/>
              <a:t>5/12/2025</a:t>
            </a:fld>
            <a:endParaRPr lang="en-US"/>
          </a:p>
        </p:txBody>
      </p:sp>
      <p:sp>
        <p:nvSpPr>
          <p:cNvPr id="5" name="Footer Placeholder 4">
            <a:extLst>
              <a:ext uri="{FF2B5EF4-FFF2-40B4-BE49-F238E27FC236}">
                <a16:creationId xmlns:a16="http://schemas.microsoft.com/office/drawing/2014/main" id="{FDE1855A-7893-C35C-5C42-211A763795C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D758DF1B-DF6C-1745-47A8-0D40C4BFDD66}"/>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425153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B6952-87F1-42ED-B1DD-2581CE8D660E}" type="datetime1">
              <a:rPr lang="en-US" smtClean="0"/>
              <a:t>5/12/2025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5855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BB20-1773-869A-62D4-F88A8746CD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9F0E4-AE2D-7F06-D651-6036BCF8F1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9308C-A379-3C88-7650-35AC8D735533}"/>
              </a:ext>
            </a:extLst>
          </p:cNvPr>
          <p:cNvSpPr>
            <a:spLocks noGrp="1"/>
          </p:cNvSpPr>
          <p:nvPr>
            <p:ph type="dt" sz="half" idx="10"/>
          </p:nvPr>
        </p:nvSpPr>
        <p:spPr/>
        <p:txBody>
          <a:bodyPr/>
          <a:lstStyle/>
          <a:p>
            <a:fld id="{BDAA0E54-3F98-4C42-AEDB-916FA8575D0F}" type="datetime1">
              <a:rPr lang="en-US" smtClean="0"/>
              <a:t>5/12/2025</a:t>
            </a:fld>
            <a:endParaRPr lang="en-US"/>
          </a:p>
        </p:txBody>
      </p:sp>
      <p:sp>
        <p:nvSpPr>
          <p:cNvPr id="5" name="Footer Placeholder 4">
            <a:extLst>
              <a:ext uri="{FF2B5EF4-FFF2-40B4-BE49-F238E27FC236}">
                <a16:creationId xmlns:a16="http://schemas.microsoft.com/office/drawing/2014/main" id="{285EF0F6-1C05-E27E-A333-FB902D460CFC}"/>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3B3683F9-2BF4-F57F-BA73-8769A0866B7C}"/>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255895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74F9-E07E-C9AC-B9B4-B5DC078B0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2BEC2-5A9D-E09B-FAB2-DDE2FB1E2F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2D4F51-89D4-BAD7-B219-5B3F83AA8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EE22AB-2080-DDB2-0856-819ACD76BEB1}"/>
              </a:ext>
            </a:extLst>
          </p:cNvPr>
          <p:cNvSpPr>
            <a:spLocks noGrp="1"/>
          </p:cNvSpPr>
          <p:nvPr>
            <p:ph type="dt" sz="half" idx="10"/>
          </p:nvPr>
        </p:nvSpPr>
        <p:spPr/>
        <p:txBody>
          <a:bodyPr/>
          <a:lstStyle/>
          <a:p>
            <a:fld id="{ABC718E2-3D43-444E-93F1-8A2E14C6F977}" type="datetime1">
              <a:rPr lang="en-US" smtClean="0"/>
              <a:t>5/12/2025</a:t>
            </a:fld>
            <a:endParaRPr lang="en-US"/>
          </a:p>
        </p:txBody>
      </p:sp>
      <p:sp>
        <p:nvSpPr>
          <p:cNvPr id="6" name="Footer Placeholder 5">
            <a:extLst>
              <a:ext uri="{FF2B5EF4-FFF2-40B4-BE49-F238E27FC236}">
                <a16:creationId xmlns:a16="http://schemas.microsoft.com/office/drawing/2014/main" id="{15DBF906-CC37-60F0-CE62-2642C5012A79}"/>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7707E17-3F9B-0228-B097-D291A8564306}"/>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3741545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8601-7287-4D48-00FD-9575B80EE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C820EB-2621-CA2A-E62A-0D3775CC3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AD550-9E52-6F4E-5F5E-EC422127EE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3E0B30-48D4-D9EC-F024-B8EC042D8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82912-47F8-1972-F0E7-74FD9119E0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23A24-5EFE-0A17-7A96-5FDCCB6A2AC6}"/>
              </a:ext>
            </a:extLst>
          </p:cNvPr>
          <p:cNvSpPr>
            <a:spLocks noGrp="1"/>
          </p:cNvSpPr>
          <p:nvPr>
            <p:ph type="dt" sz="half" idx="10"/>
          </p:nvPr>
        </p:nvSpPr>
        <p:spPr/>
        <p:txBody>
          <a:bodyPr/>
          <a:lstStyle/>
          <a:p>
            <a:fld id="{D9EEBE2B-9D16-474D-84E5-7B928F5F5F3D}" type="datetime1">
              <a:rPr lang="en-US" smtClean="0"/>
              <a:t>5/12/2025</a:t>
            </a:fld>
            <a:endParaRPr lang="en-US"/>
          </a:p>
        </p:txBody>
      </p:sp>
      <p:sp>
        <p:nvSpPr>
          <p:cNvPr id="8" name="Footer Placeholder 7">
            <a:extLst>
              <a:ext uri="{FF2B5EF4-FFF2-40B4-BE49-F238E27FC236}">
                <a16:creationId xmlns:a16="http://schemas.microsoft.com/office/drawing/2014/main" id="{2A4188A5-0B13-7BFE-715C-C374311F7DE7}"/>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33EB7509-6F00-66FA-2845-99D6806BE69A}"/>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2796907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C7A5-E1CD-102E-C7D3-6BF2D54AE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ED8AD-E5CB-108A-6C2D-CAC770A1352D}"/>
              </a:ext>
            </a:extLst>
          </p:cNvPr>
          <p:cNvSpPr>
            <a:spLocks noGrp="1"/>
          </p:cNvSpPr>
          <p:nvPr>
            <p:ph type="dt" sz="half" idx="10"/>
          </p:nvPr>
        </p:nvSpPr>
        <p:spPr/>
        <p:txBody>
          <a:bodyPr/>
          <a:lstStyle/>
          <a:p>
            <a:fld id="{264F2D47-8CF7-4FB6-A634-3943C842167B}" type="datetime1">
              <a:rPr lang="en-US" smtClean="0"/>
              <a:t>5/12/2025</a:t>
            </a:fld>
            <a:endParaRPr lang="en-US"/>
          </a:p>
        </p:txBody>
      </p:sp>
      <p:sp>
        <p:nvSpPr>
          <p:cNvPr id="4" name="Footer Placeholder 3">
            <a:extLst>
              <a:ext uri="{FF2B5EF4-FFF2-40B4-BE49-F238E27FC236}">
                <a16:creationId xmlns:a16="http://schemas.microsoft.com/office/drawing/2014/main" id="{53133240-26B7-53DD-611A-6FA8D50E90A0}"/>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A8F86D09-CC88-A617-CE39-86FA08B1FA64}"/>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2613714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B2DF2-CEA6-879B-110A-52CE51E4B46B}"/>
              </a:ext>
            </a:extLst>
          </p:cNvPr>
          <p:cNvSpPr>
            <a:spLocks noGrp="1"/>
          </p:cNvSpPr>
          <p:nvPr>
            <p:ph type="dt" sz="half" idx="10"/>
          </p:nvPr>
        </p:nvSpPr>
        <p:spPr/>
        <p:txBody>
          <a:bodyPr/>
          <a:lstStyle/>
          <a:p>
            <a:fld id="{C149CDF3-7C19-4874-BE4E-E9B1920554F6}" type="datetime1">
              <a:rPr lang="en-US" smtClean="0"/>
              <a:t>5/12/2025</a:t>
            </a:fld>
            <a:endParaRPr lang="en-US"/>
          </a:p>
        </p:txBody>
      </p:sp>
      <p:sp>
        <p:nvSpPr>
          <p:cNvPr id="3" name="Footer Placeholder 2">
            <a:extLst>
              <a:ext uri="{FF2B5EF4-FFF2-40B4-BE49-F238E27FC236}">
                <a16:creationId xmlns:a16="http://schemas.microsoft.com/office/drawing/2014/main" id="{0E248CF3-215E-1354-8EE3-26BF510B1678}"/>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50F650B3-3762-0C9E-5D1C-607133887AE0}"/>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1325798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6F4C-3598-F514-7D93-C65F4A045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F5D59-C13B-6BF6-2FB7-56D743AA4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5E4CF-B668-23A9-2B95-2F4F588FB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93E32-A31F-FBA7-36CA-7686D58449A8}"/>
              </a:ext>
            </a:extLst>
          </p:cNvPr>
          <p:cNvSpPr>
            <a:spLocks noGrp="1"/>
          </p:cNvSpPr>
          <p:nvPr>
            <p:ph type="dt" sz="half" idx="10"/>
          </p:nvPr>
        </p:nvSpPr>
        <p:spPr/>
        <p:txBody>
          <a:bodyPr/>
          <a:lstStyle/>
          <a:p>
            <a:fld id="{C9C8C822-8052-45D0-A5B0-A94F4E422DBD}" type="datetime1">
              <a:rPr lang="en-US" smtClean="0"/>
              <a:t>5/12/2025</a:t>
            </a:fld>
            <a:endParaRPr lang="en-US"/>
          </a:p>
        </p:txBody>
      </p:sp>
      <p:sp>
        <p:nvSpPr>
          <p:cNvPr id="6" name="Footer Placeholder 5">
            <a:extLst>
              <a:ext uri="{FF2B5EF4-FFF2-40B4-BE49-F238E27FC236}">
                <a16:creationId xmlns:a16="http://schemas.microsoft.com/office/drawing/2014/main" id="{F1A33256-448C-B86F-2DEF-1248E1711978}"/>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3B09F2E-7E6E-9F5C-7AE3-067478C30053}"/>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1837069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23D0-F202-F829-C558-D52D0CC3C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3B5943-8330-E4CD-255A-4C7F7DA4A2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20F40-85E7-3BB5-21D3-9A995F0DB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51D64-7BD6-7FCD-2AEA-8C9A6E753F99}"/>
              </a:ext>
            </a:extLst>
          </p:cNvPr>
          <p:cNvSpPr>
            <a:spLocks noGrp="1"/>
          </p:cNvSpPr>
          <p:nvPr>
            <p:ph type="dt" sz="half" idx="10"/>
          </p:nvPr>
        </p:nvSpPr>
        <p:spPr/>
        <p:txBody>
          <a:bodyPr/>
          <a:lstStyle/>
          <a:p>
            <a:fld id="{CF24802A-A509-4AF0-A6FA-D927EECD1C57}" type="datetime1">
              <a:rPr lang="en-US" smtClean="0"/>
              <a:t>5/12/2025</a:t>
            </a:fld>
            <a:endParaRPr lang="en-US"/>
          </a:p>
        </p:txBody>
      </p:sp>
      <p:sp>
        <p:nvSpPr>
          <p:cNvPr id="6" name="Footer Placeholder 5">
            <a:extLst>
              <a:ext uri="{FF2B5EF4-FFF2-40B4-BE49-F238E27FC236}">
                <a16:creationId xmlns:a16="http://schemas.microsoft.com/office/drawing/2014/main" id="{38A40FC8-8AA2-FF55-9ABC-8E49BB279E32}"/>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3951BBF-CC66-962F-0F4E-E9246269D6BB}"/>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126524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CB53-6AB9-767E-B582-575416EFBB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82BC5-77E5-8AC2-F344-9750AB3EE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17D17-8A57-C2DD-500D-AF3F3EDB4E44}"/>
              </a:ext>
            </a:extLst>
          </p:cNvPr>
          <p:cNvSpPr>
            <a:spLocks noGrp="1"/>
          </p:cNvSpPr>
          <p:nvPr>
            <p:ph type="dt" sz="half" idx="10"/>
          </p:nvPr>
        </p:nvSpPr>
        <p:spPr/>
        <p:txBody>
          <a:bodyPr/>
          <a:lstStyle/>
          <a:p>
            <a:fld id="{D6D83ACA-951E-424B-AA1D-7D678E49795E}" type="datetime1">
              <a:rPr lang="en-US" smtClean="0"/>
              <a:t>5/12/2025</a:t>
            </a:fld>
            <a:endParaRPr lang="en-US"/>
          </a:p>
        </p:txBody>
      </p:sp>
      <p:sp>
        <p:nvSpPr>
          <p:cNvPr id="5" name="Footer Placeholder 4">
            <a:extLst>
              <a:ext uri="{FF2B5EF4-FFF2-40B4-BE49-F238E27FC236}">
                <a16:creationId xmlns:a16="http://schemas.microsoft.com/office/drawing/2014/main" id="{80C799F6-8D2A-25CC-1D52-417C09037084}"/>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3E413DB-CEEC-36F0-41F4-C77D64753379}"/>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2488068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346AA-FF84-1BFB-82FC-9A5F3540F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D3A622-FE2C-9CA6-D288-CACDB16D6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DE420-B894-0DCB-2304-03ADD47DF120}"/>
              </a:ext>
            </a:extLst>
          </p:cNvPr>
          <p:cNvSpPr>
            <a:spLocks noGrp="1"/>
          </p:cNvSpPr>
          <p:nvPr>
            <p:ph type="dt" sz="half" idx="10"/>
          </p:nvPr>
        </p:nvSpPr>
        <p:spPr/>
        <p:txBody>
          <a:bodyPr/>
          <a:lstStyle/>
          <a:p>
            <a:fld id="{1E9F8B3A-BFC4-4C8E-B613-B148066039D6}" type="datetime1">
              <a:rPr lang="en-US" smtClean="0"/>
              <a:t>5/12/2025</a:t>
            </a:fld>
            <a:endParaRPr lang="en-US"/>
          </a:p>
        </p:txBody>
      </p:sp>
      <p:sp>
        <p:nvSpPr>
          <p:cNvPr id="5" name="Footer Placeholder 4">
            <a:extLst>
              <a:ext uri="{FF2B5EF4-FFF2-40B4-BE49-F238E27FC236}">
                <a16:creationId xmlns:a16="http://schemas.microsoft.com/office/drawing/2014/main" id="{9A9CE48A-BF87-2907-35E3-034EF74DE2E7}"/>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B4C7F0BD-663D-3AF2-07E3-6029AB3D9A16}"/>
              </a:ext>
            </a:extLst>
          </p:cNvPr>
          <p:cNvSpPr>
            <a:spLocks noGrp="1"/>
          </p:cNvSpPr>
          <p:nvPr>
            <p:ph type="sldNum" sz="quarter" idx="12"/>
          </p:nvPr>
        </p:nvSpPr>
        <p:spPr/>
        <p:txBody>
          <a:bodyPr/>
          <a:lstStyle/>
          <a:p>
            <a:fld id="{96F15C20-B50E-4A4E-95EA-3A5FC85D411E}" type="slidenum">
              <a:rPr lang="en-US" smtClean="0"/>
              <a:t>‹#›</a:t>
            </a:fld>
            <a:endParaRPr lang="en-US"/>
          </a:p>
        </p:txBody>
      </p:sp>
    </p:spTree>
    <p:extLst>
      <p:ext uri="{BB962C8B-B14F-4D97-AF65-F5344CB8AC3E}">
        <p14:creationId xmlns:p14="http://schemas.microsoft.com/office/powerpoint/2010/main" val="214475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CFE03-62E8-41DA-A935-E9D69B56828C}" type="datetime1">
              <a:rPr lang="en-US" smtClean="0"/>
              <a:t>5/12/2025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917031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7B8611-BCF2-49BF-A32F-B4BA3F90117A}" type="datetime1">
              <a:rPr lang="en-US" smtClean="0"/>
              <a:t>5/12/2025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3269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90C4A3-103A-4C39-AB0F-CDC09CBD5F2D}" type="datetime1">
              <a:rPr lang="en-US" smtClean="0"/>
              <a:t>5/12/2025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5659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14B4F-0567-4B9F-A026-64670DD9A07C}" type="datetime1">
              <a:rPr lang="en-US" smtClean="0"/>
              <a:t>5/12/2025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2255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34A1C-76B3-4C2A-A55E-866075F586E1}" type="datetime1">
              <a:rPr lang="en-US" smtClean="0"/>
              <a:t>5/12/2025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5154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84FE3D-A777-4853-9B0D-C0F35D51897A}" type="datetime1">
              <a:rPr lang="en-US" smtClean="0"/>
              <a:t>5/12/2025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9482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A4F810-D743-4F4E-B8BE-C6193F4876CA}" type="datetime1">
              <a:rPr lang="en-US" smtClean="0"/>
              <a:t>5/12/2025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10952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B4060F-B34A-48A7-BCAC-962D52D39922}" type="datetime1">
              <a:rPr lang="en-US" smtClean="0"/>
              <a:t>5/12/2025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746839552"/>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50B1B-01C0-2F5E-F24A-20B0FF1EB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F049D8-B380-6003-96EC-5ECBAD0C0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E67B2-9E42-67BC-A0CA-1C1EA1A5E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D371B7-F3AF-4E1B-9964-62F20434B329}" type="datetime1">
              <a:rPr lang="en-US" smtClean="0"/>
              <a:t>5/12/2025</a:t>
            </a:fld>
            <a:endParaRPr lang="en-US"/>
          </a:p>
        </p:txBody>
      </p:sp>
      <p:sp>
        <p:nvSpPr>
          <p:cNvPr id="5" name="Footer Placeholder 4">
            <a:extLst>
              <a:ext uri="{FF2B5EF4-FFF2-40B4-BE49-F238E27FC236}">
                <a16:creationId xmlns:a16="http://schemas.microsoft.com/office/drawing/2014/main" id="{44C50C36-63E0-8ADD-C66D-EE2C19023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18A8EF15-DE54-E46F-A1BF-76C71AF59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F15C20-B50E-4A4E-95EA-3A5FC85D411E}" type="slidenum">
              <a:rPr lang="en-US" smtClean="0"/>
              <a:t>‹#›</a:t>
            </a:fld>
            <a:endParaRPr lang="en-US"/>
          </a:p>
        </p:txBody>
      </p:sp>
    </p:spTree>
    <p:extLst>
      <p:ext uri="{BB962C8B-B14F-4D97-AF65-F5344CB8AC3E}">
        <p14:creationId xmlns:p14="http://schemas.microsoft.com/office/powerpoint/2010/main" val="563736383"/>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BE8EC7B6-0443-8254-F6DE-0FC7287FCA8F}"/>
              </a:ext>
            </a:extLst>
          </p:cNvPr>
          <p:cNvPicPr>
            <a:picLocks noChangeAspect="1"/>
          </p:cNvPicPr>
          <p:nvPr/>
        </p:nvPicPr>
        <p:blipFill>
          <a:blip r:embed="rId3"/>
          <a:stretch>
            <a:fillRect/>
          </a:stretch>
        </p:blipFill>
        <p:spPr>
          <a:xfrm>
            <a:off x="643467" y="2679277"/>
            <a:ext cx="10905066" cy="1499446"/>
          </a:xfrm>
          <a:prstGeom prst="rect">
            <a:avLst/>
          </a:prstGeom>
        </p:spPr>
      </p:pic>
      <p:sp>
        <p:nvSpPr>
          <p:cNvPr id="2" name="Footer Placeholder 1">
            <a:extLst>
              <a:ext uri="{FF2B5EF4-FFF2-40B4-BE49-F238E27FC236}">
                <a16:creationId xmlns:a16="http://schemas.microsoft.com/office/drawing/2014/main" id="{FD699043-7753-02C1-F392-668FE88C6B51}"/>
              </a:ext>
            </a:extLst>
          </p:cNvPr>
          <p:cNvSpPr>
            <a:spLocks noGrp="1"/>
          </p:cNvSpPr>
          <p:nvPr>
            <p:ph type="ftr" sz="quarter" idx="11"/>
          </p:nvPr>
        </p:nvSpPr>
        <p:spPr>
          <a:xfrm>
            <a:off x="4038600" y="6437947"/>
            <a:ext cx="4114800" cy="365125"/>
          </a:xfrm>
        </p:spPr>
        <p:txBody>
          <a:bodyPr/>
          <a:lstStyle/>
          <a:p>
            <a:r>
              <a:rPr lang="en-US" sz="2400" dirty="0">
                <a:solidFill>
                  <a:schemeClr val="bg1"/>
                </a:solidFill>
              </a:rPr>
              <a:t>Public Domain</a:t>
            </a:r>
          </a:p>
        </p:txBody>
      </p:sp>
    </p:spTree>
    <p:extLst>
      <p:ext uri="{BB962C8B-B14F-4D97-AF65-F5344CB8AC3E}">
        <p14:creationId xmlns:p14="http://schemas.microsoft.com/office/powerpoint/2010/main" val="279448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978F-320E-0C2F-1662-E75FC16A62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5ABB21-A363-FBD8-9DD6-8703756AEBC1}"/>
              </a:ext>
            </a:extLst>
          </p:cNvPr>
          <p:cNvPicPr>
            <a:picLocks noChangeAspect="1"/>
          </p:cNvPicPr>
          <p:nvPr/>
        </p:nvPicPr>
        <p:blipFill>
          <a:blip r:embed="rId2"/>
          <a:stretch>
            <a:fillRect/>
          </a:stretch>
        </p:blipFill>
        <p:spPr>
          <a:xfrm>
            <a:off x="0" y="45720"/>
            <a:ext cx="12192000" cy="6766560"/>
          </a:xfrm>
          <a:prstGeom prst="rect">
            <a:avLst/>
          </a:prstGeom>
        </p:spPr>
      </p:pic>
      <p:sp>
        <p:nvSpPr>
          <p:cNvPr id="2" name="Footer Placeholder 1">
            <a:extLst>
              <a:ext uri="{FF2B5EF4-FFF2-40B4-BE49-F238E27FC236}">
                <a16:creationId xmlns:a16="http://schemas.microsoft.com/office/drawing/2014/main" id="{86FDD421-AF4C-4199-801C-2D629B31779D}"/>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85643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38576A-F6FF-443F-AF8A-F66C14B56CAF}"/>
              </a:ext>
            </a:extLst>
          </p:cNvPr>
          <p:cNvPicPr>
            <a:picLocks noChangeAspect="1"/>
          </p:cNvPicPr>
          <p:nvPr/>
        </p:nvPicPr>
        <p:blipFill>
          <a:blip r:embed="rId2"/>
          <a:stretch>
            <a:fillRect/>
          </a:stretch>
        </p:blipFill>
        <p:spPr>
          <a:xfrm>
            <a:off x="0" y="60960"/>
            <a:ext cx="12192000" cy="6736080"/>
          </a:xfrm>
          <a:prstGeom prst="rect">
            <a:avLst/>
          </a:prstGeom>
        </p:spPr>
      </p:pic>
      <p:sp>
        <p:nvSpPr>
          <p:cNvPr id="3" name="Footer Placeholder 2">
            <a:extLst>
              <a:ext uri="{FF2B5EF4-FFF2-40B4-BE49-F238E27FC236}">
                <a16:creationId xmlns:a16="http://schemas.microsoft.com/office/drawing/2014/main" id="{C457E4FD-D77B-DC4E-6FB1-C168BBE5688B}"/>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5715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C0F2B4-74CB-519C-99D4-DCB7F12DE056}"/>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C83A0E53-8873-1409-F2BC-2E602479A71F}"/>
              </a:ext>
            </a:extLst>
          </p:cNvPr>
          <p:cNvPicPr>
            <a:picLocks noChangeAspect="1"/>
          </p:cNvPicPr>
          <p:nvPr/>
        </p:nvPicPr>
        <p:blipFill>
          <a:blip r:embed="rId2"/>
          <a:stretch>
            <a:fillRect/>
          </a:stretch>
        </p:blipFill>
        <p:spPr>
          <a:xfrm>
            <a:off x="0" y="195583"/>
            <a:ext cx="12192000" cy="6466834"/>
          </a:xfrm>
          <a:prstGeom prst="rect">
            <a:avLst/>
          </a:prstGeom>
        </p:spPr>
      </p:pic>
    </p:spTree>
    <p:extLst>
      <p:ext uri="{BB962C8B-B14F-4D97-AF65-F5344CB8AC3E}">
        <p14:creationId xmlns:p14="http://schemas.microsoft.com/office/powerpoint/2010/main" val="177084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69703B-FED7-416F-8001-4CF40F4F5188}"/>
              </a:ext>
            </a:extLst>
          </p:cNvPr>
          <p:cNvPicPr>
            <a:picLocks noChangeAspect="1"/>
          </p:cNvPicPr>
          <p:nvPr/>
        </p:nvPicPr>
        <p:blipFill>
          <a:blip r:embed="rId2"/>
          <a:stretch>
            <a:fillRect/>
          </a:stretch>
        </p:blipFill>
        <p:spPr>
          <a:xfrm>
            <a:off x="0" y="120451"/>
            <a:ext cx="12192000" cy="6617097"/>
          </a:xfrm>
          <a:prstGeom prst="rect">
            <a:avLst/>
          </a:prstGeom>
        </p:spPr>
      </p:pic>
      <p:sp>
        <p:nvSpPr>
          <p:cNvPr id="11" name="Footer Placeholder 10">
            <a:extLst>
              <a:ext uri="{FF2B5EF4-FFF2-40B4-BE49-F238E27FC236}">
                <a16:creationId xmlns:a16="http://schemas.microsoft.com/office/drawing/2014/main" id="{8B94EB59-14CF-04CE-3AE6-B92835EA38D1}"/>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39141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5E2CA-375D-4D11-9A8B-153E2658128D}"/>
              </a:ext>
            </a:extLst>
          </p:cNvPr>
          <p:cNvPicPr>
            <a:picLocks noChangeAspect="1"/>
          </p:cNvPicPr>
          <p:nvPr/>
        </p:nvPicPr>
        <p:blipFill>
          <a:blip r:embed="rId2"/>
          <a:stretch>
            <a:fillRect/>
          </a:stretch>
        </p:blipFill>
        <p:spPr>
          <a:xfrm>
            <a:off x="0" y="55755"/>
            <a:ext cx="12192000" cy="6766560"/>
          </a:xfrm>
          <a:prstGeom prst="rect">
            <a:avLst/>
          </a:prstGeom>
        </p:spPr>
      </p:pic>
      <p:sp>
        <p:nvSpPr>
          <p:cNvPr id="6" name="Footer Placeholder 5">
            <a:extLst>
              <a:ext uri="{FF2B5EF4-FFF2-40B4-BE49-F238E27FC236}">
                <a16:creationId xmlns:a16="http://schemas.microsoft.com/office/drawing/2014/main" id="{DECF868D-B9E2-6CDC-ADB9-E319A303DCFC}"/>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99900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3BBE58C-F192-BC19-A5F2-27A27FDBE51B}"/>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6848686F-77F9-81B8-FFB2-50337DE3CF54}"/>
              </a:ext>
            </a:extLst>
          </p:cNvPr>
          <p:cNvPicPr>
            <a:picLocks noChangeAspect="1"/>
          </p:cNvPicPr>
          <p:nvPr/>
        </p:nvPicPr>
        <p:blipFill>
          <a:blip r:embed="rId2"/>
          <a:stretch>
            <a:fillRect/>
          </a:stretch>
        </p:blipFill>
        <p:spPr>
          <a:xfrm>
            <a:off x="0" y="132437"/>
            <a:ext cx="12192000" cy="6593126"/>
          </a:xfrm>
          <a:prstGeom prst="rect">
            <a:avLst/>
          </a:prstGeom>
        </p:spPr>
      </p:pic>
    </p:spTree>
    <p:extLst>
      <p:ext uri="{BB962C8B-B14F-4D97-AF65-F5344CB8AC3E}">
        <p14:creationId xmlns:p14="http://schemas.microsoft.com/office/powerpoint/2010/main" val="229295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D4809AF-0801-1F64-F4DF-B064B07BBEE1}"/>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C7DE7918-1FA0-410F-9BA4-F38240E59DF8}"/>
              </a:ext>
            </a:extLst>
          </p:cNvPr>
          <p:cNvPicPr>
            <a:picLocks noChangeAspect="1"/>
          </p:cNvPicPr>
          <p:nvPr/>
        </p:nvPicPr>
        <p:blipFill>
          <a:blip r:embed="rId2"/>
          <a:stretch>
            <a:fillRect/>
          </a:stretch>
        </p:blipFill>
        <p:spPr>
          <a:xfrm>
            <a:off x="14136" y="1771692"/>
            <a:ext cx="12163727" cy="3314615"/>
          </a:xfrm>
          <a:prstGeom prst="rect">
            <a:avLst/>
          </a:prstGeom>
        </p:spPr>
      </p:pic>
    </p:spTree>
    <p:extLst>
      <p:ext uri="{BB962C8B-B14F-4D97-AF65-F5344CB8AC3E}">
        <p14:creationId xmlns:p14="http://schemas.microsoft.com/office/powerpoint/2010/main" val="249646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38C8D2-9309-6715-B6E6-EC2BD120F74D}"/>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1D6AC29F-3112-FADD-AB07-515889B1AE4E}"/>
              </a:ext>
            </a:extLst>
          </p:cNvPr>
          <p:cNvPicPr>
            <a:picLocks noChangeAspect="1"/>
          </p:cNvPicPr>
          <p:nvPr/>
        </p:nvPicPr>
        <p:blipFill>
          <a:blip r:embed="rId2"/>
          <a:stretch>
            <a:fillRect/>
          </a:stretch>
        </p:blipFill>
        <p:spPr>
          <a:xfrm>
            <a:off x="0" y="38100"/>
            <a:ext cx="12192000" cy="6736080"/>
          </a:xfrm>
          <a:prstGeom prst="rect">
            <a:avLst/>
          </a:prstGeom>
        </p:spPr>
      </p:pic>
    </p:spTree>
    <p:extLst>
      <p:ext uri="{BB962C8B-B14F-4D97-AF65-F5344CB8AC3E}">
        <p14:creationId xmlns:p14="http://schemas.microsoft.com/office/powerpoint/2010/main" val="361836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3C9FE-AA9F-4EA8-A0F0-1DBC439F94CE}"/>
              </a:ext>
            </a:extLst>
          </p:cNvPr>
          <p:cNvPicPr>
            <a:picLocks noChangeAspect="1"/>
          </p:cNvPicPr>
          <p:nvPr/>
        </p:nvPicPr>
        <p:blipFill>
          <a:blip r:embed="rId2"/>
          <a:stretch>
            <a:fillRect/>
          </a:stretch>
        </p:blipFill>
        <p:spPr>
          <a:xfrm>
            <a:off x="122950" y="1711748"/>
            <a:ext cx="11946099" cy="3434503"/>
          </a:xfrm>
          <a:prstGeom prst="rect">
            <a:avLst/>
          </a:prstGeom>
        </p:spPr>
      </p:pic>
      <p:sp>
        <p:nvSpPr>
          <p:cNvPr id="6" name="Footer Placeholder 5">
            <a:extLst>
              <a:ext uri="{FF2B5EF4-FFF2-40B4-BE49-F238E27FC236}">
                <a16:creationId xmlns:a16="http://schemas.microsoft.com/office/drawing/2014/main" id="{24FC2B46-C945-212B-8C4F-34CCD96A0AF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54532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4A730-AACE-4CB8-9F37-022D78293D3A}"/>
              </a:ext>
            </a:extLst>
          </p:cNvPr>
          <p:cNvPicPr>
            <a:picLocks noChangeAspect="1"/>
          </p:cNvPicPr>
          <p:nvPr/>
        </p:nvPicPr>
        <p:blipFill>
          <a:blip r:embed="rId2"/>
          <a:stretch>
            <a:fillRect/>
          </a:stretch>
        </p:blipFill>
        <p:spPr>
          <a:xfrm>
            <a:off x="0" y="63500"/>
            <a:ext cx="12192000" cy="6766560"/>
          </a:xfrm>
          <a:prstGeom prst="rect">
            <a:avLst/>
          </a:prstGeom>
        </p:spPr>
      </p:pic>
      <p:sp>
        <p:nvSpPr>
          <p:cNvPr id="2" name="Footer Placeholder 1">
            <a:extLst>
              <a:ext uri="{FF2B5EF4-FFF2-40B4-BE49-F238E27FC236}">
                <a16:creationId xmlns:a16="http://schemas.microsoft.com/office/drawing/2014/main" id="{D5D9423D-C821-89B6-2690-6489789CFA8D}"/>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63005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C448FAD-3A8B-433F-91AA-E6B18DAB9F5D}"/>
              </a:ext>
            </a:extLst>
          </p:cNvPr>
          <p:cNvPicPr>
            <a:picLocks noChangeAspect="1"/>
          </p:cNvPicPr>
          <p:nvPr/>
        </p:nvPicPr>
        <p:blipFill>
          <a:blip r:embed="rId2"/>
          <a:stretch>
            <a:fillRect/>
          </a:stretch>
        </p:blipFill>
        <p:spPr>
          <a:xfrm>
            <a:off x="38100" y="76200"/>
            <a:ext cx="12153900" cy="6715030"/>
          </a:xfrm>
          <a:prstGeom prst="rect">
            <a:avLst/>
          </a:prstGeom>
        </p:spPr>
      </p:pic>
      <p:sp>
        <p:nvSpPr>
          <p:cNvPr id="5" name="Footer Placeholder 4">
            <a:extLst>
              <a:ext uri="{FF2B5EF4-FFF2-40B4-BE49-F238E27FC236}">
                <a16:creationId xmlns:a16="http://schemas.microsoft.com/office/drawing/2014/main" id="{5D547A31-860C-7DA9-81AA-7DB43482899C}"/>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49250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F8D24-D71A-4F9D-AEB5-3B93973AFD5A}"/>
              </a:ext>
            </a:extLst>
          </p:cNvPr>
          <p:cNvPicPr>
            <a:picLocks noChangeAspect="1"/>
          </p:cNvPicPr>
          <p:nvPr/>
        </p:nvPicPr>
        <p:blipFill>
          <a:blip r:embed="rId2"/>
          <a:stretch>
            <a:fillRect/>
          </a:stretch>
        </p:blipFill>
        <p:spPr>
          <a:xfrm>
            <a:off x="0" y="1647317"/>
            <a:ext cx="12182447" cy="3563366"/>
          </a:xfrm>
          <a:prstGeom prst="rect">
            <a:avLst/>
          </a:prstGeom>
        </p:spPr>
      </p:pic>
      <p:sp>
        <p:nvSpPr>
          <p:cNvPr id="5" name="Footer Placeholder 4">
            <a:extLst>
              <a:ext uri="{FF2B5EF4-FFF2-40B4-BE49-F238E27FC236}">
                <a16:creationId xmlns:a16="http://schemas.microsoft.com/office/drawing/2014/main" id="{C3EC7016-1863-430B-FA09-6B290729669B}"/>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397988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Aptos Display</vt:lpstr>
      <vt:lpstr>Arial</vt:lpstr>
      <vt:lpstr>Calisto MT</vt:lpstr>
      <vt:lpstr>Wingdings 2</vt:lpstr>
      <vt:lpstr>Slate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cp:revision>
  <dcterms:created xsi:type="dcterms:W3CDTF">2019-10-03T14:50:21Z</dcterms:created>
  <dcterms:modified xsi:type="dcterms:W3CDTF">2025-05-13T00:34:00Z</dcterms:modified>
</cp:coreProperties>
</file>