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5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7" r:id="rId11"/>
    <p:sldId id="269" r:id="rId12"/>
    <p:sldId id="270" r:id="rId13"/>
    <p:sldId id="271" r:id="rId14"/>
    <p:sldId id="274" r:id="rId15"/>
    <p:sldId id="275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0001D-0C9F-405D-90B1-D66F476255E2}" v="1" dt="2019-10-04T00:12:45.30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651" autoAdjust="0"/>
  </p:normalViewPr>
  <p:slideViewPr>
    <p:cSldViewPr snapToGrid="0" showGuides="1">
      <p:cViewPr varScale="1">
        <p:scale>
          <a:sx n="68" d="100"/>
          <a:sy n="68" d="100"/>
        </p:scale>
        <p:origin x="6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B50001D-0C9F-405D-90B1-D66F476255E2}"/>
    <pc:docChg chg="undo custSel mod modSld">
      <pc:chgData name="Sarah Gothard" userId="0e53f415fda5f162" providerId="LiveId" clId="{6B50001D-0C9F-405D-90B1-D66F476255E2}" dt="2019-10-04T00:13:53.976" v="19" actId="26606"/>
      <pc:docMkLst>
        <pc:docMk/>
      </pc:docMkLst>
      <pc:sldChg chg="addSp modSp mod setBg modNotesTx">
        <pc:chgData name="Sarah Gothard" userId="0e53f415fda5f162" providerId="LiveId" clId="{6B50001D-0C9F-405D-90B1-D66F476255E2}" dt="2019-10-04T00:12:50.760" v="5" actId="6549"/>
        <pc:sldMkLst>
          <pc:docMk/>
          <pc:sldMk cId="2211167003" sldId="257"/>
        </pc:sldMkLst>
        <pc:spChg chg="mod ord">
          <ac:chgData name="Sarah Gothard" userId="0e53f415fda5f162" providerId="LiveId" clId="{6B50001D-0C9F-405D-90B1-D66F476255E2}" dt="2019-10-04T00:12:28.476" v="1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6B50001D-0C9F-405D-90B1-D66F476255E2}" dt="2019-10-04T00:12:28.476" v="1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6B50001D-0C9F-405D-90B1-D66F476255E2}" dt="2019-10-04T00:12:28.476" v="1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6B50001D-0C9F-405D-90B1-D66F476255E2}" dt="2019-10-04T00:12:28.476" v="1" actId="26606"/>
          <ac:picMkLst>
            <pc:docMk/>
            <pc:sldMk cId="2211167003" sldId="257"/>
            <ac:picMk id="2" creationId="{57B2E9EE-3D6F-43D1-AEF3-DFAED4F72A55}"/>
          </ac:picMkLst>
        </pc:picChg>
      </pc:sldChg>
      <pc:sldChg chg="addSp modSp mod setBg modNotesTx">
        <pc:chgData name="Sarah Gothard" userId="0e53f415fda5f162" providerId="LiveId" clId="{6B50001D-0C9F-405D-90B1-D66F476255E2}" dt="2019-10-04T00:12:54.734" v="6" actId="6549"/>
        <pc:sldMkLst>
          <pc:docMk/>
          <pc:sldMk cId="1857700492" sldId="258"/>
        </pc:sldMkLst>
        <pc:spChg chg="mod ord">
          <ac:chgData name="Sarah Gothard" userId="0e53f415fda5f162" providerId="LiveId" clId="{6B50001D-0C9F-405D-90B1-D66F476255E2}" dt="2019-10-04T00:12:33.389" v="2" actId="26606"/>
          <ac:spMkLst>
            <pc:docMk/>
            <pc:sldMk cId="1857700492" sldId="258"/>
            <ac:spMk id="5" creationId="{B35277B3-F2AB-47E8-A410-E4DFF7CB251C}"/>
          </ac:spMkLst>
        </pc:spChg>
        <pc:spChg chg="add">
          <ac:chgData name="Sarah Gothard" userId="0e53f415fda5f162" providerId="LiveId" clId="{6B50001D-0C9F-405D-90B1-D66F476255E2}" dt="2019-10-04T00:12:33.389" v="2" actId="26606"/>
          <ac:spMkLst>
            <pc:docMk/>
            <pc:sldMk cId="1857700492" sldId="258"/>
            <ac:spMk id="10" creationId="{01D0AF59-99C3-4251-AB9A-C966C6AD4400}"/>
          </ac:spMkLst>
        </pc:spChg>
        <pc:spChg chg="add">
          <ac:chgData name="Sarah Gothard" userId="0e53f415fda5f162" providerId="LiveId" clId="{6B50001D-0C9F-405D-90B1-D66F476255E2}" dt="2019-10-04T00:12:33.389" v="2" actId="26606"/>
          <ac:spMkLst>
            <pc:docMk/>
            <pc:sldMk cId="1857700492" sldId="258"/>
            <ac:spMk id="12" creationId="{1855405F-37A2-4869-9154-F8BE3BECE6C3}"/>
          </ac:spMkLst>
        </pc:spChg>
        <pc:picChg chg="mod">
          <ac:chgData name="Sarah Gothard" userId="0e53f415fda5f162" providerId="LiveId" clId="{6B50001D-0C9F-405D-90B1-D66F476255E2}" dt="2019-10-04T00:12:33.389" v="2" actId="26606"/>
          <ac:picMkLst>
            <pc:docMk/>
            <pc:sldMk cId="1857700492" sldId="258"/>
            <ac:picMk id="2" creationId="{E5697CDE-F464-40A5-88D3-7C728E0C41FD}"/>
          </ac:picMkLst>
        </pc:picChg>
      </pc:sldChg>
      <pc:sldChg chg="addSp modSp mod setBg modNotesTx">
        <pc:chgData name="Sarah Gothard" userId="0e53f415fda5f162" providerId="LiveId" clId="{6B50001D-0C9F-405D-90B1-D66F476255E2}" dt="2019-10-04T00:12:57.318" v="7" actId="6549"/>
        <pc:sldMkLst>
          <pc:docMk/>
          <pc:sldMk cId="2405393347" sldId="259"/>
        </pc:sldMkLst>
        <pc:spChg chg="mod ord">
          <ac:chgData name="Sarah Gothard" userId="0e53f415fda5f162" providerId="LiveId" clId="{6B50001D-0C9F-405D-90B1-D66F476255E2}" dt="2019-10-04T00:12:36.938" v="3" actId="26606"/>
          <ac:spMkLst>
            <pc:docMk/>
            <pc:sldMk cId="2405393347" sldId="259"/>
            <ac:spMk id="5" creationId="{B35277B3-F2AB-47E8-A410-E4DFF7CB251C}"/>
          </ac:spMkLst>
        </pc:spChg>
        <pc:spChg chg="add">
          <ac:chgData name="Sarah Gothard" userId="0e53f415fda5f162" providerId="LiveId" clId="{6B50001D-0C9F-405D-90B1-D66F476255E2}" dt="2019-10-04T00:12:36.938" v="3" actId="26606"/>
          <ac:spMkLst>
            <pc:docMk/>
            <pc:sldMk cId="2405393347" sldId="259"/>
            <ac:spMk id="10" creationId="{01D0AF59-99C3-4251-AB9A-C966C6AD4400}"/>
          </ac:spMkLst>
        </pc:spChg>
        <pc:spChg chg="add">
          <ac:chgData name="Sarah Gothard" userId="0e53f415fda5f162" providerId="LiveId" clId="{6B50001D-0C9F-405D-90B1-D66F476255E2}" dt="2019-10-04T00:12:36.938" v="3" actId="26606"/>
          <ac:spMkLst>
            <pc:docMk/>
            <pc:sldMk cId="2405393347" sldId="259"/>
            <ac:spMk id="12" creationId="{1855405F-37A2-4869-9154-F8BE3BECE6C3}"/>
          </ac:spMkLst>
        </pc:spChg>
        <pc:picChg chg="mod">
          <ac:chgData name="Sarah Gothard" userId="0e53f415fda5f162" providerId="LiveId" clId="{6B50001D-0C9F-405D-90B1-D66F476255E2}" dt="2019-10-04T00:12:36.938" v="3" actId="26606"/>
          <ac:picMkLst>
            <pc:docMk/>
            <pc:sldMk cId="2405393347" sldId="259"/>
            <ac:picMk id="3" creationId="{9314637F-D4CC-44FB-94FF-176AE5AADC54}"/>
          </ac:picMkLst>
        </pc:picChg>
      </pc:sldChg>
      <pc:sldChg chg="addSp modSp mod setBg">
        <pc:chgData name="Sarah Gothard" userId="0e53f415fda5f162" providerId="LiveId" clId="{6B50001D-0C9F-405D-90B1-D66F476255E2}" dt="2019-10-04T00:12:41.454" v="4" actId="26606"/>
        <pc:sldMkLst>
          <pc:docMk/>
          <pc:sldMk cId="614898337" sldId="260"/>
        </pc:sldMkLst>
        <pc:spChg chg="mod ord">
          <ac:chgData name="Sarah Gothard" userId="0e53f415fda5f162" providerId="LiveId" clId="{6B50001D-0C9F-405D-90B1-D66F476255E2}" dt="2019-10-04T00:12:41.454" v="4" actId="26606"/>
          <ac:spMkLst>
            <pc:docMk/>
            <pc:sldMk cId="614898337" sldId="260"/>
            <ac:spMk id="5" creationId="{B35277B3-F2AB-47E8-A410-E4DFF7CB251C}"/>
          </ac:spMkLst>
        </pc:spChg>
        <pc:spChg chg="add">
          <ac:chgData name="Sarah Gothard" userId="0e53f415fda5f162" providerId="LiveId" clId="{6B50001D-0C9F-405D-90B1-D66F476255E2}" dt="2019-10-04T00:12:41.454" v="4" actId="26606"/>
          <ac:spMkLst>
            <pc:docMk/>
            <pc:sldMk cId="614898337" sldId="260"/>
            <ac:spMk id="10" creationId="{01D0AF59-99C3-4251-AB9A-C966C6AD4400}"/>
          </ac:spMkLst>
        </pc:spChg>
        <pc:spChg chg="add">
          <ac:chgData name="Sarah Gothard" userId="0e53f415fda5f162" providerId="LiveId" clId="{6B50001D-0C9F-405D-90B1-D66F476255E2}" dt="2019-10-04T00:12:41.454" v="4" actId="26606"/>
          <ac:spMkLst>
            <pc:docMk/>
            <pc:sldMk cId="614898337" sldId="260"/>
            <ac:spMk id="12" creationId="{1855405F-37A2-4869-9154-F8BE3BECE6C3}"/>
          </ac:spMkLst>
        </pc:spChg>
        <pc:picChg chg="mod">
          <ac:chgData name="Sarah Gothard" userId="0e53f415fda5f162" providerId="LiveId" clId="{6B50001D-0C9F-405D-90B1-D66F476255E2}" dt="2019-10-04T00:12:41.454" v="4" actId="26606"/>
          <ac:picMkLst>
            <pc:docMk/>
            <pc:sldMk cId="614898337" sldId="260"/>
            <ac:picMk id="3" creationId="{7627F121-D65A-4569-9B77-FACB3080B1F3}"/>
          </ac:picMkLst>
        </pc:picChg>
      </pc:sldChg>
      <pc:sldChg chg="addSp modSp mod setBg modNotesTx">
        <pc:chgData name="Sarah Gothard" userId="0e53f415fda5f162" providerId="LiveId" clId="{6B50001D-0C9F-405D-90B1-D66F476255E2}" dt="2019-10-04T00:13:14.859" v="9" actId="26606"/>
        <pc:sldMkLst>
          <pc:docMk/>
          <pc:sldMk cId="2119403150" sldId="261"/>
        </pc:sldMkLst>
        <pc:spChg chg="mod ord">
          <ac:chgData name="Sarah Gothard" userId="0e53f415fda5f162" providerId="LiveId" clId="{6B50001D-0C9F-405D-90B1-D66F476255E2}" dt="2019-10-04T00:13:14.859" v="9" actId="26606"/>
          <ac:spMkLst>
            <pc:docMk/>
            <pc:sldMk cId="2119403150" sldId="261"/>
            <ac:spMk id="5" creationId="{B35277B3-F2AB-47E8-A410-E4DFF7CB251C}"/>
          </ac:spMkLst>
        </pc:spChg>
        <pc:spChg chg="add">
          <ac:chgData name="Sarah Gothard" userId="0e53f415fda5f162" providerId="LiveId" clId="{6B50001D-0C9F-405D-90B1-D66F476255E2}" dt="2019-10-04T00:13:14.859" v="9" actId="26606"/>
          <ac:spMkLst>
            <pc:docMk/>
            <pc:sldMk cId="2119403150" sldId="261"/>
            <ac:spMk id="10" creationId="{01D0AF59-99C3-4251-AB9A-C966C6AD4400}"/>
          </ac:spMkLst>
        </pc:spChg>
        <pc:spChg chg="add">
          <ac:chgData name="Sarah Gothard" userId="0e53f415fda5f162" providerId="LiveId" clId="{6B50001D-0C9F-405D-90B1-D66F476255E2}" dt="2019-10-04T00:13:14.859" v="9" actId="26606"/>
          <ac:spMkLst>
            <pc:docMk/>
            <pc:sldMk cId="2119403150" sldId="261"/>
            <ac:spMk id="12" creationId="{1855405F-37A2-4869-9154-F8BE3BECE6C3}"/>
          </ac:spMkLst>
        </pc:spChg>
        <pc:picChg chg="mod">
          <ac:chgData name="Sarah Gothard" userId="0e53f415fda5f162" providerId="LiveId" clId="{6B50001D-0C9F-405D-90B1-D66F476255E2}" dt="2019-10-04T00:13:14.859" v="9" actId="26606"/>
          <ac:picMkLst>
            <pc:docMk/>
            <pc:sldMk cId="2119403150" sldId="261"/>
            <ac:picMk id="3" creationId="{3EA59FC1-F3B7-4CE0-9054-86F08FBBCC9E}"/>
          </ac:picMkLst>
        </pc:picChg>
      </pc:sldChg>
      <pc:sldChg chg="addSp modSp mod setBg modNotesTx">
        <pc:chgData name="Sarah Gothard" userId="0e53f415fda5f162" providerId="LiveId" clId="{6B50001D-0C9F-405D-90B1-D66F476255E2}" dt="2019-10-04T00:13:43.274" v="15" actId="26606"/>
        <pc:sldMkLst>
          <pc:docMk/>
          <pc:sldMk cId="848345211" sldId="263"/>
        </pc:sldMkLst>
        <pc:spChg chg="mod ord">
          <ac:chgData name="Sarah Gothard" userId="0e53f415fda5f162" providerId="LiveId" clId="{6B50001D-0C9F-405D-90B1-D66F476255E2}" dt="2019-10-04T00:13:43.274" v="15" actId="26606"/>
          <ac:spMkLst>
            <pc:docMk/>
            <pc:sldMk cId="848345211" sldId="263"/>
            <ac:spMk id="5" creationId="{B35277B3-F2AB-47E8-A410-E4DFF7CB251C}"/>
          </ac:spMkLst>
        </pc:spChg>
        <pc:spChg chg="add">
          <ac:chgData name="Sarah Gothard" userId="0e53f415fda5f162" providerId="LiveId" clId="{6B50001D-0C9F-405D-90B1-D66F476255E2}" dt="2019-10-04T00:13:43.274" v="15" actId="26606"/>
          <ac:spMkLst>
            <pc:docMk/>
            <pc:sldMk cId="848345211" sldId="263"/>
            <ac:spMk id="10" creationId="{01D0AF59-99C3-4251-AB9A-C966C6AD4400}"/>
          </ac:spMkLst>
        </pc:spChg>
        <pc:spChg chg="add">
          <ac:chgData name="Sarah Gothard" userId="0e53f415fda5f162" providerId="LiveId" clId="{6B50001D-0C9F-405D-90B1-D66F476255E2}" dt="2019-10-04T00:13:43.274" v="15" actId="26606"/>
          <ac:spMkLst>
            <pc:docMk/>
            <pc:sldMk cId="848345211" sldId="263"/>
            <ac:spMk id="12" creationId="{1855405F-37A2-4869-9154-F8BE3BECE6C3}"/>
          </ac:spMkLst>
        </pc:spChg>
        <pc:picChg chg="mod">
          <ac:chgData name="Sarah Gothard" userId="0e53f415fda5f162" providerId="LiveId" clId="{6B50001D-0C9F-405D-90B1-D66F476255E2}" dt="2019-10-04T00:13:43.274" v="15" actId="26606"/>
          <ac:picMkLst>
            <pc:docMk/>
            <pc:sldMk cId="848345211" sldId="263"/>
            <ac:picMk id="2" creationId="{E2B5A6EB-C365-4911-B0AD-C80556AC559B}"/>
          </ac:picMkLst>
        </pc:picChg>
      </pc:sldChg>
      <pc:sldChg chg="addSp modSp mod setBg modNotesTx">
        <pc:chgData name="Sarah Gothard" userId="0e53f415fda5f162" providerId="LiveId" clId="{6B50001D-0C9F-405D-90B1-D66F476255E2}" dt="2019-10-04T00:13:48.888" v="17" actId="26606"/>
        <pc:sldMkLst>
          <pc:docMk/>
          <pc:sldMk cId="2089442945" sldId="264"/>
        </pc:sldMkLst>
        <pc:spChg chg="mod ord">
          <ac:chgData name="Sarah Gothard" userId="0e53f415fda5f162" providerId="LiveId" clId="{6B50001D-0C9F-405D-90B1-D66F476255E2}" dt="2019-10-04T00:13:48.888" v="17" actId="26606"/>
          <ac:spMkLst>
            <pc:docMk/>
            <pc:sldMk cId="2089442945" sldId="264"/>
            <ac:spMk id="5" creationId="{B35277B3-F2AB-47E8-A410-E4DFF7CB251C}"/>
          </ac:spMkLst>
        </pc:spChg>
        <pc:spChg chg="add">
          <ac:chgData name="Sarah Gothard" userId="0e53f415fda5f162" providerId="LiveId" clId="{6B50001D-0C9F-405D-90B1-D66F476255E2}" dt="2019-10-04T00:13:48.888" v="17" actId="26606"/>
          <ac:spMkLst>
            <pc:docMk/>
            <pc:sldMk cId="2089442945" sldId="264"/>
            <ac:spMk id="10" creationId="{01D0AF59-99C3-4251-AB9A-C966C6AD4400}"/>
          </ac:spMkLst>
        </pc:spChg>
        <pc:spChg chg="add">
          <ac:chgData name="Sarah Gothard" userId="0e53f415fda5f162" providerId="LiveId" clId="{6B50001D-0C9F-405D-90B1-D66F476255E2}" dt="2019-10-04T00:13:48.888" v="17" actId="26606"/>
          <ac:spMkLst>
            <pc:docMk/>
            <pc:sldMk cId="2089442945" sldId="264"/>
            <ac:spMk id="12" creationId="{1855405F-37A2-4869-9154-F8BE3BECE6C3}"/>
          </ac:spMkLst>
        </pc:spChg>
        <pc:picChg chg="mod">
          <ac:chgData name="Sarah Gothard" userId="0e53f415fda5f162" providerId="LiveId" clId="{6B50001D-0C9F-405D-90B1-D66F476255E2}" dt="2019-10-04T00:13:48.888" v="17" actId="26606"/>
          <ac:picMkLst>
            <pc:docMk/>
            <pc:sldMk cId="2089442945" sldId="264"/>
            <ac:picMk id="3" creationId="{5DEC9647-EA43-4C61-9075-B9F5CD7CC808}"/>
          </ac:picMkLst>
        </pc:picChg>
      </pc:sldChg>
      <pc:sldChg chg="addSp modSp mod setBg">
        <pc:chgData name="Sarah Gothard" userId="0e53f415fda5f162" providerId="LiveId" clId="{6B50001D-0C9F-405D-90B1-D66F476255E2}" dt="2019-10-04T00:12:25.413" v="0" actId="26606"/>
        <pc:sldMkLst>
          <pc:docMk/>
          <pc:sldMk cId="1378344619" sldId="265"/>
        </pc:sldMkLst>
        <pc:spChg chg="mod ord">
          <ac:chgData name="Sarah Gothard" userId="0e53f415fda5f162" providerId="LiveId" clId="{6B50001D-0C9F-405D-90B1-D66F476255E2}" dt="2019-10-04T00:12:25.413" v="0" actId="26606"/>
          <ac:spMkLst>
            <pc:docMk/>
            <pc:sldMk cId="1378344619" sldId="265"/>
            <ac:spMk id="5" creationId="{B35277B3-F2AB-47E8-A410-E4DFF7CB251C}"/>
          </ac:spMkLst>
        </pc:spChg>
        <pc:spChg chg="add">
          <ac:chgData name="Sarah Gothard" userId="0e53f415fda5f162" providerId="LiveId" clId="{6B50001D-0C9F-405D-90B1-D66F476255E2}" dt="2019-10-04T00:12:25.413" v="0" actId="26606"/>
          <ac:spMkLst>
            <pc:docMk/>
            <pc:sldMk cId="1378344619" sldId="265"/>
            <ac:spMk id="10" creationId="{01D0AF59-99C3-4251-AB9A-C966C6AD4400}"/>
          </ac:spMkLst>
        </pc:spChg>
        <pc:spChg chg="add">
          <ac:chgData name="Sarah Gothard" userId="0e53f415fda5f162" providerId="LiveId" clId="{6B50001D-0C9F-405D-90B1-D66F476255E2}" dt="2019-10-04T00:12:25.413" v="0" actId="26606"/>
          <ac:spMkLst>
            <pc:docMk/>
            <pc:sldMk cId="1378344619" sldId="265"/>
            <ac:spMk id="12" creationId="{1855405F-37A2-4869-9154-F8BE3BECE6C3}"/>
          </ac:spMkLst>
        </pc:spChg>
        <pc:picChg chg="mod">
          <ac:chgData name="Sarah Gothard" userId="0e53f415fda5f162" providerId="LiveId" clId="{6B50001D-0C9F-405D-90B1-D66F476255E2}" dt="2019-10-04T00:12:25.413" v="0" actId="26606"/>
          <ac:picMkLst>
            <pc:docMk/>
            <pc:sldMk cId="1378344619" sldId="265"/>
            <ac:picMk id="3" creationId="{C9AD3317-9D00-4671-8512-3F19F5A47B08}"/>
          </ac:picMkLst>
        </pc:picChg>
      </pc:sldChg>
      <pc:sldChg chg="addSp delSp modSp mod setBg modNotesTx">
        <pc:chgData name="Sarah Gothard" userId="0e53f415fda5f162" providerId="LiveId" clId="{6B50001D-0C9F-405D-90B1-D66F476255E2}" dt="2019-10-04T00:13:37.211" v="13" actId="26606"/>
        <pc:sldMkLst>
          <pc:docMk/>
          <pc:sldMk cId="2105650219" sldId="266"/>
        </pc:sldMkLst>
        <pc:spChg chg="mod ord">
          <ac:chgData name="Sarah Gothard" userId="0e53f415fda5f162" providerId="LiveId" clId="{6B50001D-0C9F-405D-90B1-D66F476255E2}" dt="2019-10-04T00:13:37.211" v="13" actId="26606"/>
          <ac:spMkLst>
            <pc:docMk/>
            <pc:sldMk cId="2105650219" sldId="266"/>
            <ac:spMk id="5" creationId="{B35277B3-F2AB-47E8-A410-E4DFF7CB251C}"/>
          </ac:spMkLst>
        </pc:spChg>
        <pc:spChg chg="add">
          <ac:chgData name="Sarah Gothard" userId="0e53f415fda5f162" providerId="LiveId" clId="{6B50001D-0C9F-405D-90B1-D66F476255E2}" dt="2019-10-04T00:13:37.211" v="13" actId="26606"/>
          <ac:spMkLst>
            <pc:docMk/>
            <pc:sldMk cId="2105650219" sldId="266"/>
            <ac:spMk id="7" creationId="{01D0AF59-99C3-4251-AB9A-C966C6AD4400}"/>
          </ac:spMkLst>
        </pc:spChg>
        <pc:spChg chg="add">
          <ac:chgData name="Sarah Gothard" userId="0e53f415fda5f162" providerId="LiveId" clId="{6B50001D-0C9F-405D-90B1-D66F476255E2}" dt="2019-10-04T00:13:37.211" v="13" actId="26606"/>
          <ac:spMkLst>
            <pc:docMk/>
            <pc:sldMk cId="2105650219" sldId="266"/>
            <ac:spMk id="8" creationId="{1855405F-37A2-4869-9154-F8BE3BECE6C3}"/>
          </ac:spMkLst>
        </pc:spChg>
        <pc:spChg chg="add del">
          <ac:chgData name="Sarah Gothard" userId="0e53f415fda5f162" providerId="LiveId" clId="{6B50001D-0C9F-405D-90B1-D66F476255E2}" dt="2019-10-04T00:13:25.992" v="12" actId="26606"/>
          <ac:spMkLst>
            <pc:docMk/>
            <pc:sldMk cId="2105650219" sldId="266"/>
            <ac:spMk id="10" creationId="{B9FF99BD-075F-4761-A995-6FC574BD25EA}"/>
          </ac:spMkLst>
        </pc:spChg>
        <pc:spChg chg="add del">
          <ac:chgData name="Sarah Gothard" userId="0e53f415fda5f162" providerId="LiveId" clId="{6B50001D-0C9F-405D-90B1-D66F476255E2}" dt="2019-10-04T00:13:25.992" v="12" actId="26606"/>
          <ac:spMkLst>
            <pc:docMk/>
            <pc:sldMk cId="2105650219" sldId="266"/>
            <ac:spMk id="12" creationId="{A7B21A54-9BA3-4EA9-B460-5A829ADD9051}"/>
          </ac:spMkLst>
        </pc:spChg>
        <pc:spChg chg="add del">
          <ac:chgData name="Sarah Gothard" userId="0e53f415fda5f162" providerId="LiveId" clId="{6B50001D-0C9F-405D-90B1-D66F476255E2}" dt="2019-10-04T00:13:25.992" v="12" actId="26606"/>
          <ac:spMkLst>
            <pc:docMk/>
            <pc:sldMk cId="2105650219" sldId="266"/>
            <ac:spMk id="14" creationId="{6FA8F714-B9D8-488A-8CCA-E9948FF913A9}"/>
          </ac:spMkLst>
        </pc:spChg>
        <pc:picChg chg="mod">
          <ac:chgData name="Sarah Gothard" userId="0e53f415fda5f162" providerId="LiveId" clId="{6B50001D-0C9F-405D-90B1-D66F476255E2}" dt="2019-10-04T00:13:37.211" v="13" actId="26606"/>
          <ac:picMkLst>
            <pc:docMk/>
            <pc:sldMk cId="2105650219" sldId="266"/>
            <ac:picMk id="3" creationId="{0C48E404-E617-4504-A9C4-98825DF7A619}"/>
          </ac:picMkLst>
        </pc:picChg>
      </pc:sldChg>
      <pc:sldChg chg="addSp modSp mod setBg modNotesTx">
        <pc:chgData name="Sarah Gothard" userId="0e53f415fda5f162" providerId="LiveId" clId="{6B50001D-0C9F-405D-90B1-D66F476255E2}" dt="2019-10-04T00:13:53.976" v="19" actId="26606"/>
        <pc:sldMkLst>
          <pc:docMk/>
          <pc:sldMk cId="2105081704" sldId="267"/>
        </pc:sldMkLst>
        <pc:spChg chg="mod ord">
          <ac:chgData name="Sarah Gothard" userId="0e53f415fda5f162" providerId="LiveId" clId="{6B50001D-0C9F-405D-90B1-D66F476255E2}" dt="2019-10-04T00:13:53.976" v="19" actId="26606"/>
          <ac:spMkLst>
            <pc:docMk/>
            <pc:sldMk cId="2105081704" sldId="267"/>
            <ac:spMk id="5" creationId="{B35277B3-F2AB-47E8-A410-E4DFF7CB251C}"/>
          </ac:spMkLst>
        </pc:spChg>
        <pc:spChg chg="add">
          <ac:chgData name="Sarah Gothard" userId="0e53f415fda5f162" providerId="LiveId" clId="{6B50001D-0C9F-405D-90B1-D66F476255E2}" dt="2019-10-04T00:13:53.976" v="19" actId="26606"/>
          <ac:spMkLst>
            <pc:docMk/>
            <pc:sldMk cId="2105081704" sldId="267"/>
            <ac:spMk id="10" creationId="{01D0AF59-99C3-4251-AB9A-C966C6AD4400}"/>
          </ac:spMkLst>
        </pc:spChg>
        <pc:spChg chg="add">
          <ac:chgData name="Sarah Gothard" userId="0e53f415fda5f162" providerId="LiveId" clId="{6B50001D-0C9F-405D-90B1-D66F476255E2}" dt="2019-10-04T00:13:53.976" v="19" actId="26606"/>
          <ac:spMkLst>
            <pc:docMk/>
            <pc:sldMk cId="2105081704" sldId="267"/>
            <ac:spMk id="12" creationId="{1855405F-37A2-4869-9154-F8BE3BECE6C3}"/>
          </ac:spMkLst>
        </pc:spChg>
        <pc:picChg chg="mod">
          <ac:chgData name="Sarah Gothard" userId="0e53f415fda5f162" providerId="LiveId" clId="{6B50001D-0C9F-405D-90B1-D66F476255E2}" dt="2019-10-04T00:13:53.976" v="19" actId="26606"/>
          <ac:picMkLst>
            <pc:docMk/>
            <pc:sldMk cId="2105081704" sldId="267"/>
            <ac:picMk id="3" creationId="{7C269ADB-828B-4164-84BA-CBF1508EB5F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3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64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68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19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0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2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2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6" y="6568017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339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5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3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442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0210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10241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766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445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3" y="1818216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1" y="1818216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6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7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9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7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053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78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A55A-6AF1-4069-B42B-EE73FE0C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FF5AF-E628-4630-9534-CABE06BE7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E4487-24AB-4320-B257-7FAB329C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7930-83B5-4E20-8581-C055A71F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4847F-41F6-449A-81B2-457C7328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61" y="6543388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29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8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7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3" y="1732451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2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8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8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6"/>
            <a:ext cx="4895331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1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4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6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5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6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1"/>
            <a:ext cx="10353763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4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D3317-9D00-4671-8512-3F19F5A47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06761"/>
            <a:ext cx="10905066" cy="264447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7834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84691-540A-02B2-E6AD-EA5D2CAD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5" y="1898409"/>
            <a:ext cx="10916289" cy="30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8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A9D510-F085-7154-2545-C1B4E05F7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4" y="523748"/>
            <a:ext cx="10760192" cy="5810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778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6EEB4-F3D1-4C49-6DDB-8273661F1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6" y="771320"/>
            <a:ext cx="10893287" cy="53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7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84691-540A-02B2-E6AD-EA5D2CAD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5" y="1898409"/>
            <a:ext cx="10916289" cy="30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4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7CF65-E10D-A7BB-7EA2-81E8E5C12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04" y="453908"/>
            <a:ext cx="10843591" cy="59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2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0CB07-37DE-8B65-7563-89A394F6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1" y="674049"/>
            <a:ext cx="10860157" cy="53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17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84691-540A-02B2-E6AD-EA5D2CAD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5" y="1898409"/>
            <a:ext cx="10916289" cy="30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3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471AC-CD9A-EF46-A2A7-12B8251FE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67" y="630729"/>
            <a:ext cx="10747865" cy="55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9C385-5DB6-2D84-9E69-9679E586C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7" y="619973"/>
            <a:ext cx="10915545" cy="55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0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DA248A-863B-3913-EECD-379977B30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5" y="1898409"/>
            <a:ext cx="10916289" cy="30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9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6A03D-E7B7-9F39-6B8F-E43055AFB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7" y="618959"/>
            <a:ext cx="10903226" cy="56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692CB-5AC4-24D8-2A4B-6EA8FC1A2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70" y="637575"/>
            <a:ext cx="11039060" cy="54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E75349-0684-2B18-92CA-B701E1A23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5" y="1898409"/>
            <a:ext cx="10916289" cy="30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5C953-20F9-EDF4-8D58-5B653EEF1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73" y="593564"/>
            <a:ext cx="11045453" cy="56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354A6-B5A7-A0EF-138C-212CB663A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0" y="880512"/>
            <a:ext cx="11053519" cy="50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4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90</Words>
  <Application>Microsoft Office PowerPoint</Application>
  <PresentationFormat>Widescreen</PresentationFormat>
  <Paragraphs>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2019-10-04T00:13:53Z</dcterms:created>
  <dcterms:modified xsi:type="dcterms:W3CDTF">2023-12-03T20:23:41Z</dcterms:modified>
</cp:coreProperties>
</file>