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8" r:id="rId9"/>
    <p:sldId id="344" r:id="rId10"/>
    <p:sldId id="345" r:id="rId11"/>
    <p:sldId id="349" r:id="rId12"/>
    <p:sldId id="346" r:id="rId13"/>
    <p:sldId id="347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8"/>
            <p14:sldId id="344"/>
            <p14:sldId id="345"/>
            <p14:sldId id="349"/>
            <p14:sldId id="346"/>
            <p14:sldId id="347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168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DB80DF1-6CB8-DC2E-EF6A-9FBF1EC71E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40" y="1799774"/>
            <a:ext cx="10332720" cy="325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EA205-1D48-D49C-FBD3-952054DA1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9FC87E-3E46-7420-67FB-CC64A5BF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3F0DDEB-804C-28CE-5476-6BE265836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6219"/>
            <a:ext cx="12192000" cy="36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8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7DECF-757E-97E5-B5D2-721EAFBD6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B8B45DE-5633-94BD-66D8-D4F86509D7D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EE877D-53CF-4BD8-F131-F9F37CAF0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7209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A8CD5-75C5-991D-064B-B2C6408B0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399C461-008B-6819-4410-73A42BEEDE9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9594-77A3-B554-8616-66016F29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48488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30792-CB2B-F235-E7DF-0B4AFDCCA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C8BA7-60B3-0EC6-2D77-B7324E984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CC77D83-629D-5311-2DC7-96EB79B01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6219"/>
            <a:ext cx="12192000" cy="36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36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A928070-93C9-C939-2766-4960CF8A851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51F23-C26C-99E4-10A5-96487A859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12F9D35-2CE8-0569-3674-A277C9B455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6546F1-6EFB-80E6-430D-E3223B8B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3347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A0DB4-1235-6E84-CEC1-3E2270F50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E4B0B-1D2A-4E9F-942F-138F8B68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DFF5501-97D2-BE48-E0B7-F60A16A92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6219"/>
            <a:ext cx="12192000" cy="36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15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B8280-AA95-B079-D161-CF065C07B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B9332FC-99E1-C21A-6D44-3187C9ACC84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0E35E5-7356-2979-7986-62E63BBE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4419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D7144-DD5B-9C7E-1FD1-050D3E403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1031B7B-373F-A366-AD58-D354CCED7D4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8313E-B67C-9F74-86BE-5071149B8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732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B05A3-E563-3F9A-DD76-8E89CE798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922B8-28BD-63C6-C5A4-17B29FADF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CEDE5D-4D71-EF97-F495-FBD27841C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6219"/>
            <a:ext cx="12192000" cy="36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47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8E8D3-FC2B-AD1F-BDCE-08AA8013D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FFB51B2-6666-CC6A-000F-AA83D59E1AE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BD61F-AE0B-BA79-5347-091E13A7E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274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D7918-1445-7901-5D4D-D75F88908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154512B-7AD0-8EAA-F381-16802924A0A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3377CB-AAE7-C7F0-CC27-63020875C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4558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2025-12-13T12:27:42Z</dcterms:modified>
</cp:coreProperties>
</file>