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5" r:id="rId1"/>
  </p:sldMasterIdLst>
  <p:notesMasterIdLst>
    <p:notesMasterId r:id="rId12"/>
  </p:notesMasterIdLst>
  <p:handoutMasterIdLst>
    <p:handoutMasterId r:id="rId13"/>
  </p:handoutMasterIdLst>
  <p:sldIdLst>
    <p:sldId id="339" r:id="rId2"/>
    <p:sldId id="334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0E744B-59CF-41E2-9E5A-1175A9C81D1A}" v="8" dt="2021-12-18T02:15:18.78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651" autoAdjust="0"/>
  </p:normalViewPr>
  <p:slideViewPr>
    <p:cSldViewPr snapToGrid="0" showGuides="1">
      <p:cViewPr varScale="1">
        <p:scale>
          <a:sx n="91" d="100"/>
          <a:sy n="91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368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7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17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4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16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53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5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63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67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78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3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2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AD3317-9D00-4671-8512-3F19F5A47B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106761"/>
            <a:ext cx="10905066" cy="264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8B0A2-E3B1-44FA-CD2B-824BC2015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07F1B-CA34-948C-F0B0-7D3D5B169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16029C9-10CC-4E9B-95F2-47E5665574E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56557"/>
            <a:ext cx="12192000" cy="354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25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EAE8EC9E-6642-44D4-9088-8B13537D590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7820"/>
            <a:ext cx="12192000" cy="6642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9674B-FF9F-FFB3-F3F8-2F0566C82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6EDE6B-FD49-A157-BF7C-477B69DCF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400D4EC-81EE-49A4-9476-036DFC963B3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11069"/>
            <a:ext cx="12192000" cy="643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346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2E8B5-33A1-ED88-3A17-2ECD1ED75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98B166-786A-5204-FACC-9D53486AB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16029C9-10CC-4E9B-95F2-47E5665574E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56557"/>
            <a:ext cx="12192000" cy="354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9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1DCA4-95CA-B464-49BD-08B94647C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818E7-1303-C9E4-BA33-F6C476ED5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B84B09E-44DD-4242-B540-C1EE4D91D0A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7820"/>
            <a:ext cx="12192000" cy="6642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405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128A1-1492-21EB-0243-1FC45FD7D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8D577-527E-DE92-1A17-EDA94DB29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6FE6F96-C323-40A6-84DC-F0B8EBC148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71298"/>
            <a:ext cx="12192000" cy="631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127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6175A-9F08-4FCE-3330-96DF0157D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FB1CA-E0A5-11F9-1014-F849AA6E2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16029C9-10CC-4E9B-95F2-47E5665574E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56557"/>
            <a:ext cx="12192000" cy="354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489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9BCD1-EE91-A7B7-E4E1-E08C80E93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853520-6603-813B-35A3-F6251BDBF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A429B8D2-4776-41CD-8457-66A1AD797C0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29973"/>
            <a:ext cx="12192000" cy="639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411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01DA0-2290-F33A-02C6-CD1443159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8289D-6A4D-D468-340C-2ED7C39B2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C1F72C6-7BBE-4E53-A37B-06490EB96E1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14318"/>
            <a:ext cx="12192000" cy="622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991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4</cp:revision>
  <dcterms:created xsi:type="dcterms:W3CDTF">2019-10-04T00:13:53Z</dcterms:created>
  <dcterms:modified xsi:type="dcterms:W3CDTF">2025-12-05T18:10:38Z</dcterms:modified>
</cp:coreProperties>
</file>