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11"/>
  </p:notesMasterIdLst>
  <p:handoutMasterIdLst>
    <p:handoutMasterId r:id="rId12"/>
  </p:handoutMasterIdLst>
  <p:sldIdLst>
    <p:sldId id="256" r:id="rId2"/>
    <p:sldId id="260" r:id="rId3"/>
    <p:sldId id="261"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2449" autoAdjust="0"/>
  </p:normalViewPr>
  <p:slideViewPr>
    <p:cSldViewPr snapToGrid="0" showGuides="1">
      <p:cViewPr varScale="1">
        <p:scale>
          <a:sx n="60" d="100"/>
          <a:sy n="60" d="100"/>
        </p:scale>
        <p:origin x="48" y="18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11/3/2024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2FEB618C-3E4E-4CD2-BED7-70DD194A947C}" type="datetime1">
              <a:rPr lang="en-US" smtClean="0"/>
              <a:t>11/3/2024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5864BD10-091D-4698-8E88-B74188F1BD68}" type="datetime1">
              <a:rPr lang="en-US" smtClean="0"/>
              <a:t>11/3/2024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6B4E4D59-B077-44D3-8607-ED16F27DDFF8}" type="datetime1">
              <a:rPr lang="en-US" smtClean="0"/>
              <a:t>11/3/2024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4BA61119-C385-4851-AD33-FF4EC9F63FAA}" type="datetime1">
              <a:rPr lang="en-US" smtClean="0"/>
              <a:t>11/3/2024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7C8E2CBE-21F4-4F17-A2A2-BE0AE27C0A04}" type="datetime1">
              <a:rPr lang="en-US" smtClean="0"/>
              <a:t>11/3/2024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B18DC17-7937-4D6D-9C77-4264495EAFF9}" type="datetime1">
              <a:rPr lang="en-US" smtClean="0"/>
              <a:t>11/3/2024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6F003DFE-8555-4912-83F4-A227D0F8C4A3}" type="datetime1">
              <a:rPr lang="en-US" smtClean="0"/>
              <a:t>11/3/2024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F3694A97-8DEB-4DF6-904C-F8306B71937B}" type="datetime1">
              <a:rPr lang="en-US" smtClean="0"/>
              <a:t>11/3/2024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07BF068-A48C-4A2C-88F4-35ED99DC9B2B}" type="datetime1">
              <a:rPr lang="en-US" smtClean="0"/>
              <a:t>11/3/2024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50AF37C5-B14A-44E6-AF99-EF1982ECB988}" type="datetime1">
              <a:rPr lang="en-US" smtClean="0"/>
              <a:t>11/3/2024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9C34B491-0D46-4822-8067-8DD4F68F0C6E}" type="datetime1">
              <a:rPr lang="en-US" smtClean="0"/>
              <a:t>11/3/2024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F48DE6-DEC0-4CF6-8F01-FE3EE6F02B7B}" type="datetime1">
              <a:rPr lang="en-US" smtClean="0"/>
              <a:t>11/3/2024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98F71AC-45C7-4CBC-5232-FF62AF9D7075}"/>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2749-E3FC-B4A8-9E33-BBAD2E14D86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DA5A4519-353F-D8C9-0174-070CFD27F7EE}"/>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8F66E4A0-7AAB-D282-ED46-3DEDEB44DE69}"/>
              </a:ext>
            </a:extLst>
          </p:cNvPr>
          <p:cNvPicPr>
            <a:picLocks noChangeAspect="1"/>
          </p:cNvPicPr>
          <p:nvPr/>
        </p:nvPicPr>
        <p:blipFill>
          <a:blip r:embed="rId2"/>
          <a:stretch>
            <a:fillRect/>
          </a:stretch>
        </p:blipFill>
        <p:spPr>
          <a:xfrm>
            <a:off x="0" y="74587"/>
            <a:ext cx="12192000" cy="6708825"/>
          </a:xfrm>
          <a:prstGeom prst="rect">
            <a:avLst/>
          </a:prstGeom>
        </p:spPr>
      </p:pic>
    </p:spTree>
    <p:extLst>
      <p:ext uri="{BB962C8B-B14F-4D97-AF65-F5344CB8AC3E}">
        <p14:creationId xmlns:p14="http://schemas.microsoft.com/office/powerpoint/2010/main" val="322178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D8966-340C-54CD-F46A-67163167262E}"/>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BC41994A-C22D-23B8-83DC-93FEAA4BB941}"/>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1024161A-9F01-8356-B914-B0F1A45373E6}"/>
              </a:ext>
            </a:extLst>
          </p:cNvPr>
          <p:cNvPicPr>
            <a:picLocks noChangeAspect="1"/>
          </p:cNvPicPr>
          <p:nvPr/>
        </p:nvPicPr>
        <p:blipFill>
          <a:blip r:embed="rId2"/>
          <a:stretch>
            <a:fillRect/>
          </a:stretch>
        </p:blipFill>
        <p:spPr>
          <a:xfrm>
            <a:off x="0" y="1561853"/>
            <a:ext cx="12192000" cy="3734293"/>
          </a:xfrm>
          <a:prstGeom prst="rect">
            <a:avLst/>
          </a:prstGeom>
        </p:spPr>
      </p:pic>
    </p:spTree>
    <p:extLst>
      <p:ext uri="{BB962C8B-B14F-4D97-AF65-F5344CB8AC3E}">
        <p14:creationId xmlns:p14="http://schemas.microsoft.com/office/powerpoint/2010/main" val="2955421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E69E0-0B88-826A-AE4C-D3F697DFFF7C}"/>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12AA0C9E-03B8-E26F-ED9A-667E09C96A19}"/>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7A2436A1-DF09-3F85-4D3C-CC7F953BB782}"/>
              </a:ext>
            </a:extLst>
          </p:cNvPr>
          <p:cNvPicPr>
            <a:picLocks noChangeAspect="1"/>
          </p:cNvPicPr>
          <p:nvPr/>
        </p:nvPicPr>
        <p:blipFill>
          <a:blip r:embed="rId2"/>
          <a:stretch>
            <a:fillRect/>
          </a:stretch>
        </p:blipFill>
        <p:spPr>
          <a:xfrm>
            <a:off x="0" y="217938"/>
            <a:ext cx="12192000" cy="6422123"/>
          </a:xfrm>
          <a:prstGeom prst="rect">
            <a:avLst/>
          </a:prstGeom>
        </p:spPr>
      </p:pic>
    </p:spTree>
    <p:extLst>
      <p:ext uri="{BB962C8B-B14F-4D97-AF65-F5344CB8AC3E}">
        <p14:creationId xmlns:p14="http://schemas.microsoft.com/office/powerpoint/2010/main" val="343431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D5137-995C-6C05-A9BB-60360A7D9531}"/>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EBFD89A1-D50D-4677-9BE9-8C190A05FAB5}"/>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8C36A838-054C-7195-69E5-77245D035EBF}"/>
              </a:ext>
            </a:extLst>
          </p:cNvPr>
          <p:cNvPicPr>
            <a:picLocks noChangeAspect="1"/>
          </p:cNvPicPr>
          <p:nvPr/>
        </p:nvPicPr>
        <p:blipFill>
          <a:blip r:embed="rId2"/>
          <a:stretch>
            <a:fillRect/>
          </a:stretch>
        </p:blipFill>
        <p:spPr>
          <a:xfrm>
            <a:off x="0" y="1708788"/>
            <a:ext cx="12192000" cy="3440423"/>
          </a:xfrm>
          <a:prstGeom prst="rect">
            <a:avLst/>
          </a:prstGeom>
        </p:spPr>
      </p:pic>
    </p:spTree>
    <p:extLst>
      <p:ext uri="{BB962C8B-B14F-4D97-AF65-F5344CB8AC3E}">
        <p14:creationId xmlns:p14="http://schemas.microsoft.com/office/powerpoint/2010/main" val="1126805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726D4-3EA7-E478-2D2A-FBB35DF24D6E}"/>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7295A625-1D8C-2210-C0CE-40F34F92E96B}"/>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45487D06-80B4-B2CC-3F87-885F44BD0560}"/>
              </a:ext>
            </a:extLst>
          </p:cNvPr>
          <p:cNvPicPr>
            <a:picLocks noChangeAspect="1"/>
          </p:cNvPicPr>
          <p:nvPr/>
        </p:nvPicPr>
        <p:blipFill>
          <a:blip r:embed="rId2"/>
          <a:stretch>
            <a:fillRect/>
          </a:stretch>
        </p:blipFill>
        <p:spPr>
          <a:xfrm>
            <a:off x="0" y="207187"/>
            <a:ext cx="12192000" cy="6443626"/>
          </a:xfrm>
          <a:prstGeom prst="rect">
            <a:avLst/>
          </a:prstGeom>
        </p:spPr>
      </p:pic>
    </p:spTree>
    <p:extLst>
      <p:ext uri="{BB962C8B-B14F-4D97-AF65-F5344CB8AC3E}">
        <p14:creationId xmlns:p14="http://schemas.microsoft.com/office/powerpoint/2010/main" val="750277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A34DB-61E9-FEEC-E984-3A647AF83BFA}"/>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4047D883-C697-6222-3234-E7CF2129BDB5}"/>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410C13E8-DD6B-D384-85FE-B7EAA37587F8}"/>
              </a:ext>
            </a:extLst>
          </p:cNvPr>
          <p:cNvPicPr>
            <a:picLocks noChangeAspect="1"/>
          </p:cNvPicPr>
          <p:nvPr/>
        </p:nvPicPr>
        <p:blipFill>
          <a:blip r:embed="rId2"/>
          <a:stretch>
            <a:fillRect/>
          </a:stretch>
        </p:blipFill>
        <p:spPr>
          <a:xfrm>
            <a:off x="0" y="1776880"/>
            <a:ext cx="12192000" cy="3304240"/>
          </a:xfrm>
          <a:prstGeom prst="rect">
            <a:avLst/>
          </a:prstGeom>
        </p:spPr>
      </p:pic>
    </p:spTree>
    <p:extLst>
      <p:ext uri="{BB962C8B-B14F-4D97-AF65-F5344CB8AC3E}">
        <p14:creationId xmlns:p14="http://schemas.microsoft.com/office/powerpoint/2010/main" val="1614415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FDF25-1741-5B53-5732-2842391882F2}"/>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430E2A-3B18-8380-C171-BAA63D08A4C7}"/>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EC8A8DFF-B72C-60CF-CCFF-A0E2284CB00D}"/>
              </a:ext>
            </a:extLst>
          </p:cNvPr>
          <p:cNvPicPr>
            <a:picLocks noChangeAspect="1"/>
          </p:cNvPicPr>
          <p:nvPr/>
        </p:nvPicPr>
        <p:blipFill>
          <a:blip r:embed="rId2"/>
          <a:stretch>
            <a:fillRect/>
          </a:stretch>
        </p:blipFill>
        <p:spPr>
          <a:xfrm>
            <a:off x="0" y="131927"/>
            <a:ext cx="12192000" cy="6594145"/>
          </a:xfrm>
          <a:prstGeom prst="rect">
            <a:avLst/>
          </a:prstGeom>
        </p:spPr>
      </p:pic>
    </p:spTree>
    <p:extLst>
      <p:ext uri="{BB962C8B-B14F-4D97-AF65-F5344CB8AC3E}">
        <p14:creationId xmlns:p14="http://schemas.microsoft.com/office/powerpoint/2010/main" val="3496452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35E13-3BA2-D59C-C2C4-37ACD27DEEF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5A7B3BB2-88C7-F369-1EE9-AEF0C4DD9FFE}"/>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4187AD58-D76F-B760-E22D-151F3FAA8195}"/>
              </a:ext>
            </a:extLst>
          </p:cNvPr>
          <p:cNvPicPr>
            <a:picLocks noChangeAspect="1"/>
          </p:cNvPicPr>
          <p:nvPr/>
        </p:nvPicPr>
        <p:blipFill>
          <a:blip r:embed="rId2"/>
          <a:stretch>
            <a:fillRect/>
          </a:stretch>
        </p:blipFill>
        <p:spPr>
          <a:xfrm>
            <a:off x="0" y="1687285"/>
            <a:ext cx="12192000" cy="3483429"/>
          </a:xfrm>
          <a:prstGeom prst="rect">
            <a:avLst/>
          </a:prstGeom>
        </p:spPr>
      </p:pic>
    </p:spTree>
    <p:extLst>
      <p:ext uri="{BB962C8B-B14F-4D97-AF65-F5344CB8AC3E}">
        <p14:creationId xmlns:p14="http://schemas.microsoft.com/office/powerpoint/2010/main" val="2895280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1505</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12</cp:revision>
  <dcterms:created xsi:type="dcterms:W3CDTF">2019-10-02T02:24:59Z</dcterms:created>
  <dcterms:modified xsi:type="dcterms:W3CDTF">2024-11-04T02:04:31Z</dcterms:modified>
</cp:coreProperties>
</file>