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9C5DB-5962-4468-BEF9-787EE4D967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1DDAC-128A-4E27-9868-8D76C30EC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5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9B290-13DC-0C86-CE3C-D78749A72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43687-D684-93CF-5BDD-687AE25C0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868E8-0915-1F35-DC55-83C29C9E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DC6EA-43F3-E758-0C51-DA4AFE04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7FB3D-2EA4-B211-6402-CF1DA619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0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7335-621B-7013-02D8-17793310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FBA0A-5A6F-453D-02E8-FEC0872E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F72-D759-5ECA-EFA2-A92D0C610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D36C-DBB0-A83F-7A85-00C3977D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2BE4B-8928-F099-230B-0515AF19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0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002452-E699-1859-219C-910F33535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C610A-D3BB-4D3F-8A23-3F4693888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F570F-BBEF-37E1-6C5C-B18F79E8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9A676-9431-37F6-C49D-D183FD607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4F716-1BCD-1341-F076-E3CB2A08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18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2360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75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096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06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29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018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95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0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CF3DD-6C73-2752-AD65-804255DB1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FB53D-0FAA-20E5-96F9-716158B2E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6A694-DD05-F7A2-ADCF-AE900AAB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BBF79-6A7E-262B-777E-70337F94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5DDA-01DB-DBAE-C194-8E0C7DB9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46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67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35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1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4F341-462B-00A4-96E4-BB358768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A656C-F88B-FB59-C7E9-63AD90E15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32534-E2D0-EE11-9EF2-707F471F2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AA1C7-F510-817B-37C2-696BD996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7AF33-F82B-C4BD-23C0-870DCDDF8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3B282-B4E0-EEDA-4704-CDCE82A7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1CE43-46EE-800D-8872-7581F739B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8E2CA-DC05-E8AB-E983-FF95400F2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856FC-2D98-6AE1-4E1F-8A3B8E61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E57DA-90C2-D1B8-F0B4-16B6335A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DC5A6-19AD-54D8-E831-0AA13D0C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0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F032-027B-4861-AA6F-B4CA69F6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32C39-3B45-4014-0216-F8F31F1D7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78539-148B-EE3D-2557-07DDD8C10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A7A033-63F8-D7AC-3F5F-C12D53AEC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00C953-FD60-28FC-A6A2-17DBA583B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1B2046-976F-F92B-8410-27B7C62B0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3A4F1-B71B-C30F-4409-9E92DE7E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06FCE-4105-688D-D52D-1759596B1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1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A3FC7-F215-67FE-D518-AD0551E4C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793DC8-D848-D299-F37F-90311D035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ABC122-DF74-38C0-AB4E-AF6101E4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6B9F-BEB3-8B4C-92FE-A7F48E807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1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9AA8DC-9D9C-9331-7800-124597DB3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2369C6-6FA2-10FD-FCAE-0CA7A392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4500B-4303-0088-747C-37729C53D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0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7FAC3-231B-68D3-8E2D-202B2B7C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2D5B-A5EA-B8DF-751F-819A416E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8ABBD-10B5-75AC-662B-2959E41FC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BB08D-F793-C3C9-AE67-E49E79725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07094-F540-4AA1-0C06-3D7D98841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9F9E5-9965-4201-5F68-B79FAB21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99F00-FC9C-91CA-F7BC-F08F7CDC3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ED1000-5B4E-C044-0003-FFC3813B4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455D0-E675-F59A-8FFC-54303AD0E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818C1-EC71-35F9-283D-5653DEBD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63890-1AEA-5D3F-CA45-8F1A130C2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5CD0B-F017-5FA4-B19B-E9EFE875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4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65A7B8-A1A3-D558-A57A-55CB1408F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BCE56-969F-0B1D-1401-C3222299A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E62A3-A068-AFA4-68E4-BF72138EFC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C8A2D7-BD80-4E64-9B69-C52BB21F264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965F9-6892-BCA8-A95F-622EE5DA0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481D3-AD6D-688E-B03C-234D9B791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37335-21E9-4B61-8CE0-24F14DBF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2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5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52BF4C-A85E-34DF-DC39-ED9164A3D9D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17371"/>
            <a:ext cx="10287000" cy="162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C3FF793-3F9F-6773-A317-7CD7895173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AA71F5D-D371-06DD-2815-7F2569F4D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1776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8185659-7DA8-36B3-FAB5-6E5F85842E9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2E411414-143B-6FCF-5200-680FFF0AB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54734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9ED2A-D197-584B-7623-CA373A4B9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0E57644-7744-3F2B-DD91-8B170239478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1435"/>
            <a:ext cx="12192000" cy="4255129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E958D7E-D6E8-9472-F631-F7B89318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19737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38802-0B38-AA7E-445D-5D2D28211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45C2A70-89E8-8999-720A-9FA4CCF689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1670AC2-F1F8-18DD-5C9F-488CB6E5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660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241A4329-2A45-407E-84E9-66C98660680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1A75ADC2-2D5B-15D5-A5F5-5ACFC7321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91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1430E58-8FEC-DC0C-9463-0FF735946CD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9B50EE6-86A6-AF74-E02D-C23334003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878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192DED5-A8D4-1E72-BE2F-B77A15519C9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1435"/>
            <a:ext cx="12192000" cy="4255129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69A8FF1-EFC7-6A49-0297-5BD898411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056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2F9FE98-E27C-FE9B-7B44-E82E24D73F8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55E3E51-A081-0FB1-3A92-3022A326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9973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A4861C6-029A-B8DA-6687-2DE251B944B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C99639E2-F1A1-0574-3181-CA66D345E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063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0318908-43C3-02C5-FC25-E4353E2A292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CCD9C12-C9B4-0235-8A81-5C97AAF52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11708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9DEF5-EADF-7DF8-086A-FF04BE9FC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E3A999B-72D2-1B55-0628-4B984FD6AF5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1435"/>
            <a:ext cx="12192000" cy="4255129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A6A4D84-9BB9-FD71-0413-F834BDA68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051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77D5A-10D3-F62A-AE79-5A982C91D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A0534E0-9BC1-B45F-B4F2-FC914CA0505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81907C0-0147-2CC7-E7BB-DC8F1831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233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2026-05-22T19:17:15Z</dcterms:created>
  <dcterms:modified xsi:type="dcterms:W3CDTF">2026-05-22T19:34:40Z</dcterms:modified>
</cp:coreProperties>
</file>