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4" r:id="rId7"/>
    <p:sldId id="342" r:id="rId8"/>
    <p:sldId id="34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4"/>
            <p14:sldId id="342"/>
            <p14:sldId id="3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2B3028E-0BDF-C921-C4AD-0513E0DC9E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597" y="2218341"/>
            <a:ext cx="10661715" cy="242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D62FE7B-F56A-CD25-CB1B-56B66A457F1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01E7C-5E09-FC79-64B1-920752A92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D251AE9-14FE-00A3-8854-6A2350C0C5F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2489E8-8301-C3A2-E6A9-95AD81E68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29985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252F7-E834-6626-CA9D-D7C8E8659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4E84D76-97BE-E531-C682-A2D59AF6233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C1A439-D064-B44E-57DF-CCDC94211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8764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4A6BD-A9D2-28CE-8786-649E1CC03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F5350E4-AFCC-C350-A011-60AD2E10435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5D2EAA-3C6C-50B1-F0F6-AAEF87583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041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F83D4-3CC5-49A3-2C38-E7D76FE42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117D493-999F-D22A-6462-3D434637BEA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69EC31-3ACB-3233-5143-CEEB4C9F7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66888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7C127-B23B-98AA-6E57-72C1415C9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C56E6A1-73C5-70DF-7B12-AAEA01779ED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1C5291-A004-1733-B282-19A40FA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97037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2026-01-02T01:38:27Z</dcterms:modified>
</cp:coreProperties>
</file>