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0"/>
  </p:notesMasterIdLst>
  <p:handoutMasterIdLst>
    <p:handoutMasterId r:id="rId11"/>
  </p:handoutMasterIdLst>
  <p:sldIdLst>
    <p:sldId id="339" r:id="rId3"/>
    <p:sldId id="334" r:id="rId4"/>
    <p:sldId id="340" r:id="rId5"/>
    <p:sldId id="345" r:id="rId6"/>
    <p:sldId id="346" r:id="rId7"/>
    <p:sldId id="347" r:id="rId8"/>
    <p:sldId id="34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5"/>
            <p14:sldId id="346"/>
            <p14:sldId id="347"/>
            <p14:sldId id="34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38" d="100"/>
          <a:sy n="38" d="100"/>
        </p:scale>
        <p:origin x="60" y="14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10/18/2025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10/18/2025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10/18/2025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10/18/2025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10/18/2025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10/18/2025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10/18/2025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10/18/2025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4FA676A-90DA-46F1-3E99-3173CF47B7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163" y="1948345"/>
            <a:ext cx="10803674" cy="2961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29E4607-66BA-34F8-3A78-C5380469F67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EACB56-FCDB-648F-761A-1F3A11FA7A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7D8F002-84E0-3175-2EDC-3BF5049D23D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633EA5-C18A-CDA8-7CFE-1411297C2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83017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DB2C36-EBCB-8DA3-F7EB-707E31BAC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4E4E79E-26B4-A705-1C9D-D8DE555B3E9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0BBE23-3705-5064-7068-F7E73A7B4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48916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207297-9FD4-FEB8-8D68-7AA20E9F3D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AB2BD1B-4B33-A3A3-D9FE-5330C12C359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BF2BB4-66C0-5EB6-8A2D-79BFD276A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27401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E444E3-43A8-5428-7582-052DE67CBB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5754553-A70E-8FA2-EF51-2F28E68FB24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E4247-D631-69E3-FE38-E398721A3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01829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FE7946-4624-1F06-70B2-41D08D9A8B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B3F6F36-A436-04A0-4A95-CA451362A6C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5A15EC-FE7D-AFAD-93C3-928539073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24660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23</cp:revision>
  <dcterms:created xsi:type="dcterms:W3CDTF">2019-10-21T12:59:19Z</dcterms:created>
  <dcterms:modified xsi:type="dcterms:W3CDTF">2025-10-18T17:04:24Z</dcterms:modified>
</cp:coreProperties>
</file>