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  <p:sldMasterId id="2147483782" r:id="rId2"/>
  </p:sldMasterIdLst>
  <p:notesMasterIdLst>
    <p:notesMasterId r:id="rId11"/>
  </p:notesMasterIdLst>
  <p:handoutMasterIdLst>
    <p:handoutMasterId r:id="rId12"/>
  </p:handoutMasterIdLst>
  <p:sldIdLst>
    <p:sldId id="339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50" d="100"/>
          <a:sy n="50" d="100"/>
        </p:scale>
        <p:origin x="4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910C2C8-4E2B-4855-83EF-F887651A0D7A}"/>
    <pc:docChg chg="custSel mod modSld">
      <pc:chgData name="Sarah Gothard" userId="0e53f415fda5f162" providerId="LiveId" clId="{5910C2C8-4E2B-4855-83EF-F887651A0D7A}" dt="2019-09-29T18:45:42.233" v="7" actId="26606"/>
      <pc:docMkLst>
        <pc:docMk/>
      </pc:docMkLst>
      <pc:sldChg chg="addSp modSp mod setBg">
        <pc:chgData name="Sarah Gothard" userId="0e53f415fda5f162" providerId="LiveId" clId="{5910C2C8-4E2B-4855-83EF-F887651A0D7A}" dt="2019-09-29T18:45:12.034" v="0" actId="26606"/>
        <pc:sldMkLst>
          <pc:docMk/>
          <pc:sldMk cId="2211167003" sldId="257"/>
        </pc:sldMkLst>
        <pc:spChg chg="mod or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12.034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12.034" v="0" actId="26606"/>
          <ac:picMkLst>
            <pc:docMk/>
            <pc:sldMk cId="2211167003" sldId="257"/>
            <ac:picMk id="2" creationId="{2E682EB3-3894-4669-84D1-574ED7A41D2C}"/>
          </ac:picMkLst>
        </pc:picChg>
      </pc:sldChg>
      <pc:sldChg chg="addSp modSp mod setBg">
        <pc:chgData name="Sarah Gothard" userId="0e53f415fda5f162" providerId="LiveId" clId="{5910C2C8-4E2B-4855-83EF-F887651A0D7A}" dt="2019-09-29T18:45:14.816" v="1" actId="26606"/>
        <pc:sldMkLst>
          <pc:docMk/>
          <pc:sldMk cId="2059761549" sldId="258"/>
        </pc:sldMkLst>
        <pc:spChg chg="mod or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4" creationId="{D2801606-D640-4855-B5EA-9461237C269E}"/>
          </ac:spMkLst>
        </pc:spChg>
        <pc:spChg chg="ad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14.816" v="1" actId="26606"/>
          <ac:spMkLst>
            <pc:docMk/>
            <pc:sldMk cId="2059761549" sldId="258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14.816" v="1" actId="26606"/>
          <ac:picMkLst>
            <pc:docMk/>
            <pc:sldMk cId="2059761549" sldId="258"/>
            <ac:picMk id="2" creationId="{B4AF3744-541A-461F-B5B3-7DE285F66A66}"/>
          </ac:picMkLst>
        </pc:picChg>
      </pc:sldChg>
      <pc:sldChg chg="addSp modSp mod setBg">
        <pc:chgData name="Sarah Gothard" userId="0e53f415fda5f162" providerId="LiveId" clId="{5910C2C8-4E2B-4855-83EF-F887651A0D7A}" dt="2019-09-29T18:45:21.191" v="2" actId="26606"/>
        <pc:sldMkLst>
          <pc:docMk/>
          <pc:sldMk cId="3137480807" sldId="259"/>
        </pc:sldMkLst>
        <pc:spChg chg="mod or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4" creationId="{6FF8788C-777C-45FF-9735-295D24342C0E}"/>
          </ac:spMkLst>
        </pc:spChg>
        <pc:spChg chg="ad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21.191" v="2" actId="26606"/>
          <ac:spMkLst>
            <pc:docMk/>
            <pc:sldMk cId="3137480807" sldId="259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21.191" v="2" actId="26606"/>
          <ac:picMkLst>
            <pc:docMk/>
            <pc:sldMk cId="3137480807" sldId="259"/>
            <ac:picMk id="2" creationId="{D8A68556-DFCD-4372-A13B-B5546FB517BA}"/>
          </ac:picMkLst>
        </pc:picChg>
      </pc:sldChg>
      <pc:sldChg chg="addSp modSp mod setBg">
        <pc:chgData name="Sarah Gothard" userId="0e53f415fda5f162" providerId="LiveId" clId="{5910C2C8-4E2B-4855-83EF-F887651A0D7A}" dt="2019-09-29T18:45:25.669" v="3" actId="26606"/>
        <pc:sldMkLst>
          <pc:docMk/>
          <pc:sldMk cId="2569457678" sldId="260"/>
        </pc:sldMkLst>
        <pc:spChg chg="mod or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4" creationId="{2C5B9396-DC70-4DFD-A17E-5F589039F8AC}"/>
          </ac:spMkLst>
        </pc:spChg>
        <pc:spChg chg="ad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25.669" v="3" actId="26606"/>
          <ac:spMkLst>
            <pc:docMk/>
            <pc:sldMk cId="2569457678" sldId="260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25.669" v="3" actId="26606"/>
          <ac:picMkLst>
            <pc:docMk/>
            <pc:sldMk cId="2569457678" sldId="260"/>
            <ac:picMk id="2" creationId="{88502649-824C-4DEA-B4EE-AFE4A2D47DA5}"/>
          </ac:picMkLst>
        </pc:picChg>
      </pc:sldChg>
      <pc:sldChg chg="addSp modSp mod setBg">
        <pc:chgData name="Sarah Gothard" userId="0e53f415fda5f162" providerId="LiveId" clId="{5910C2C8-4E2B-4855-83EF-F887651A0D7A}" dt="2019-09-29T18:45:31.990" v="4" actId="26606"/>
        <pc:sldMkLst>
          <pc:docMk/>
          <pc:sldMk cId="2625667153" sldId="261"/>
        </pc:sldMkLst>
        <pc:spChg chg="mod or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4" creationId="{3FFC0146-1668-4BEC-98D0-4A420B67F18B}"/>
          </ac:spMkLst>
        </pc:spChg>
        <pc:spChg chg="ad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1.990" v="4" actId="26606"/>
          <ac:spMkLst>
            <pc:docMk/>
            <pc:sldMk cId="2625667153" sldId="261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1.990" v="4" actId="26606"/>
          <ac:picMkLst>
            <pc:docMk/>
            <pc:sldMk cId="2625667153" sldId="261"/>
            <ac:picMk id="2" creationId="{0E6C1483-5F36-4B25-B2F8-FB9894DF9497}"/>
          </ac:picMkLst>
        </pc:picChg>
      </pc:sldChg>
      <pc:sldChg chg="addSp modSp mod setBg">
        <pc:chgData name="Sarah Gothard" userId="0e53f415fda5f162" providerId="LiveId" clId="{5910C2C8-4E2B-4855-83EF-F887651A0D7A}" dt="2019-09-29T18:45:35.450" v="5" actId="26606"/>
        <pc:sldMkLst>
          <pc:docMk/>
          <pc:sldMk cId="3335835408" sldId="262"/>
        </pc:sldMkLst>
        <pc:spChg chg="mod or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4" creationId="{1A159AC9-38C9-47C3-BD47-661360076F0C}"/>
          </ac:spMkLst>
        </pc:spChg>
        <pc:spChg chg="ad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5.450" v="5" actId="26606"/>
          <ac:spMkLst>
            <pc:docMk/>
            <pc:sldMk cId="3335835408" sldId="262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5.450" v="5" actId="26606"/>
          <ac:picMkLst>
            <pc:docMk/>
            <pc:sldMk cId="3335835408" sldId="262"/>
            <ac:picMk id="2" creationId="{3D953CD1-B274-42A1-9C99-CC4788A6FA39}"/>
          </ac:picMkLst>
        </pc:picChg>
      </pc:sldChg>
      <pc:sldChg chg="addSp modSp mod setBg">
        <pc:chgData name="Sarah Gothard" userId="0e53f415fda5f162" providerId="LiveId" clId="{5910C2C8-4E2B-4855-83EF-F887651A0D7A}" dt="2019-09-29T18:45:38.754" v="6" actId="26606"/>
        <pc:sldMkLst>
          <pc:docMk/>
          <pc:sldMk cId="1951700941" sldId="263"/>
        </pc:sldMkLst>
        <pc:spChg chg="mod or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4" creationId="{9087AF15-BD03-4E57-B54C-4D4DEBF03BD1}"/>
          </ac:spMkLst>
        </pc:spChg>
        <pc:spChg chg="ad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38.754" v="6" actId="26606"/>
          <ac:spMkLst>
            <pc:docMk/>
            <pc:sldMk cId="1951700941" sldId="263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38.754" v="6" actId="26606"/>
          <ac:picMkLst>
            <pc:docMk/>
            <pc:sldMk cId="1951700941" sldId="263"/>
            <ac:picMk id="2" creationId="{15855774-5391-4C54-A0A8-04BF30EC9469}"/>
          </ac:picMkLst>
        </pc:picChg>
      </pc:sldChg>
      <pc:sldChg chg="addSp modSp mod setBg">
        <pc:chgData name="Sarah Gothard" userId="0e53f415fda5f162" providerId="LiveId" clId="{5910C2C8-4E2B-4855-83EF-F887651A0D7A}" dt="2019-09-29T18:45:42.233" v="7" actId="26606"/>
        <pc:sldMkLst>
          <pc:docMk/>
          <pc:sldMk cId="448503712" sldId="264"/>
        </pc:sldMkLst>
        <pc:spChg chg="mod or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4" creationId="{0FBE72E3-35B2-4B22-9C48-21A569CA33A9}"/>
          </ac:spMkLst>
        </pc:spChg>
        <pc:spChg chg="ad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9" creationId="{01D0AF59-99C3-4251-AB9A-C966C6AD4400}"/>
          </ac:spMkLst>
        </pc:spChg>
        <pc:spChg chg="add">
          <ac:chgData name="Sarah Gothard" userId="0e53f415fda5f162" providerId="LiveId" clId="{5910C2C8-4E2B-4855-83EF-F887651A0D7A}" dt="2019-09-29T18:45:42.233" v="7" actId="26606"/>
          <ac:spMkLst>
            <pc:docMk/>
            <pc:sldMk cId="448503712" sldId="264"/>
            <ac:spMk id="11" creationId="{1855405F-37A2-4869-9154-F8BE3BECE6C3}"/>
          </ac:spMkLst>
        </pc:spChg>
        <pc:picChg chg="mod">
          <ac:chgData name="Sarah Gothard" userId="0e53f415fda5f162" providerId="LiveId" clId="{5910C2C8-4E2B-4855-83EF-F887651A0D7A}" dt="2019-09-29T18:45:42.233" v="7" actId="26606"/>
          <ac:picMkLst>
            <pc:docMk/>
            <pc:sldMk cId="448503712" sldId="264"/>
            <ac:picMk id="2" creationId="{DD82B3A0-071F-4A16-A29A-01F338BE363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66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00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3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11797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550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194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750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0481" y="658431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186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1902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88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0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4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7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3281" y="660236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3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1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2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82EB3-3894-4669-84D1-574ED7A4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61286"/>
            <a:ext cx="10905066" cy="25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41F95-D424-89E9-8164-7CE7DA0FA4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1D6FA-5738-5399-9401-D18F57F6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14773-0857-FD50-80A8-62CC3C7BCF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17133-4FE0-5738-5928-426B285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8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7BEB3-8FD1-EBCD-5D6A-83C0EF73EC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37630-6BEC-6B9E-FD3E-C5684A15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5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7DAE1-1AA2-FFF4-A947-314C5C980A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1934D-B3DC-C2D4-203F-BFB74774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6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BFD8AC-C8B9-1927-D014-880AD755BF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375F0-C8B1-0CB8-7D31-44A77C58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C6A61-A267-FDFD-FCF7-1E91E1690F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D69B2-7C1F-2ACC-2899-CB9B7D13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0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C9B361-4FF4-435D-3A1C-C2EE2719CC4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422"/>
            <a:ext cx="12192000" cy="366115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A2023-308E-C368-4632-C3958150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03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Wingdings 2</vt:lpstr>
      <vt:lpstr>Hymns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2019-09-29T18:45:42Z</dcterms:created>
  <dcterms:modified xsi:type="dcterms:W3CDTF">2026-01-23T19:13:17Z</dcterms:modified>
</cp:coreProperties>
</file>