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713" autoAdjust="0"/>
  </p:normalViewPr>
  <p:slideViewPr>
    <p:cSldViewPr snapToGrid="0" showGuides="1">
      <p:cViewPr varScale="1">
        <p:scale>
          <a:sx n="66" d="100"/>
          <a:sy n="66" d="100"/>
        </p:scale>
        <p:origin x="1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2DFB04BC-19D9-474B-974D-EF66708B2FC8}"/>
    <pc:docChg chg="undo custSel mod modSld">
      <pc:chgData name="Sarah Gothard" userId="0e53f415fda5f162" providerId="LiveId" clId="{2DFB04BC-19D9-474B-974D-EF66708B2FC8}" dt="2019-09-29T18:59:45.651" v="14" actId="26606"/>
      <pc:docMkLst>
        <pc:docMk/>
      </pc:docMkLst>
      <pc:sldChg chg="addSp delSp modSp mod setBg">
        <pc:chgData name="Sarah Gothard" userId="0e53f415fda5f162" providerId="LiveId" clId="{2DFB04BC-19D9-474B-974D-EF66708B2FC8}" dt="2019-09-29T18:59:09.713" v="2" actId="26606"/>
        <pc:sldMkLst>
          <pc:docMk/>
          <pc:sldMk cId="536071998" sldId="256"/>
        </pc:sldMkLst>
        <pc:spChg chg="mod ord">
          <ac:chgData name="Sarah Gothard" userId="0e53f415fda5f162" providerId="LiveId" clId="{2DFB04BC-19D9-474B-974D-EF66708B2FC8}" dt="2019-09-29T18:59:09.713" v="2" actId="26606"/>
          <ac:spMkLst>
            <pc:docMk/>
            <pc:sldMk cId="536071998" sldId="256"/>
            <ac:spMk id="4" creationId="{2EE5BAA6-E9AA-4021-8BB6-B05BAC1AA428}"/>
          </ac:spMkLst>
        </pc:spChg>
        <pc:spChg chg="add del">
          <ac:chgData name="Sarah Gothard" userId="0e53f415fda5f162" providerId="LiveId" clId="{2DFB04BC-19D9-474B-974D-EF66708B2FC8}" dt="2019-09-29T18:59:09.685" v="1" actId="26606"/>
          <ac:spMkLst>
            <pc:docMk/>
            <pc:sldMk cId="536071998" sldId="256"/>
            <ac:spMk id="9" creationId="{B9FF99BD-075F-4761-A995-6FC574BD25EA}"/>
          </ac:spMkLst>
        </pc:spChg>
        <pc:spChg chg="add del">
          <ac:chgData name="Sarah Gothard" userId="0e53f415fda5f162" providerId="LiveId" clId="{2DFB04BC-19D9-474B-974D-EF66708B2FC8}" dt="2019-09-29T18:59:09.685" v="1" actId="26606"/>
          <ac:spMkLst>
            <pc:docMk/>
            <pc:sldMk cId="536071998" sldId="256"/>
            <ac:spMk id="11" creationId="{A7B21A54-9BA3-4EA9-B460-5A829ADD9051}"/>
          </ac:spMkLst>
        </pc:spChg>
        <pc:spChg chg="add del">
          <ac:chgData name="Sarah Gothard" userId="0e53f415fda5f162" providerId="LiveId" clId="{2DFB04BC-19D9-474B-974D-EF66708B2FC8}" dt="2019-09-29T18:59:09.685" v="1" actId="26606"/>
          <ac:spMkLst>
            <pc:docMk/>
            <pc:sldMk cId="536071998" sldId="256"/>
            <ac:spMk id="13" creationId="{6FA8F714-B9D8-488A-8CCA-E9948FF913A9}"/>
          </ac:spMkLst>
        </pc:spChg>
        <pc:spChg chg="add">
          <ac:chgData name="Sarah Gothard" userId="0e53f415fda5f162" providerId="LiveId" clId="{2DFB04BC-19D9-474B-974D-EF66708B2FC8}" dt="2019-09-29T18:59:09.713" v="2" actId="26606"/>
          <ac:spMkLst>
            <pc:docMk/>
            <pc:sldMk cId="536071998" sldId="256"/>
            <ac:spMk id="15" creationId="{01D0AF59-99C3-4251-AB9A-C966C6AD4400}"/>
          </ac:spMkLst>
        </pc:spChg>
        <pc:spChg chg="add">
          <ac:chgData name="Sarah Gothard" userId="0e53f415fda5f162" providerId="LiveId" clId="{2DFB04BC-19D9-474B-974D-EF66708B2FC8}" dt="2019-09-29T18:59:09.713" v="2" actId="26606"/>
          <ac:spMkLst>
            <pc:docMk/>
            <pc:sldMk cId="536071998" sldId="256"/>
            <ac:spMk id="16" creationId="{1855405F-37A2-4869-9154-F8BE3BECE6C3}"/>
          </ac:spMkLst>
        </pc:spChg>
        <pc:picChg chg="mod">
          <ac:chgData name="Sarah Gothard" userId="0e53f415fda5f162" providerId="LiveId" clId="{2DFB04BC-19D9-474B-974D-EF66708B2FC8}" dt="2019-09-29T18:59:09.713" v="2" actId="26606"/>
          <ac:picMkLst>
            <pc:docMk/>
            <pc:sldMk cId="536071998" sldId="256"/>
            <ac:picMk id="3" creationId="{005F3E98-73A4-4525-AB3D-70070FE42448}"/>
          </ac:picMkLst>
        </pc:picChg>
      </pc:sldChg>
      <pc:sldChg chg="addSp modSp mod setBg">
        <pc:chgData name="Sarah Gothard" userId="0e53f415fda5f162" providerId="LiveId" clId="{2DFB04BC-19D9-474B-974D-EF66708B2FC8}" dt="2019-09-29T18:59:22.357" v="6" actId="26606"/>
        <pc:sldMkLst>
          <pc:docMk/>
          <pc:sldMk cId="1246838728" sldId="257"/>
        </pc:sldMkLst>
        <pc:spChg chg="mod ord">
          <ac:chgData name="Sarah Gothard" userId="0e53f415fda5f162" providerId="LiveId" clId="{2DFB04BC-19D9-474B-974D-EF66708B2FC8}" dt="2019-09-29T18:59:22.357" v="6" actId="26606"/>
          <ac:spMkLst>
            <pc:docMk/>
            <pc:sldMk cId="1246838728" sldId="257"/>
            <ac:spMk id="2" creationId="{30AC7D3A-E071-49CA-A38F-9DB66B155413}"/>
          </ac:spMkLst>
        </pc:spChg>
        <pc:spChg chg="add">
          <ac:chgData name="Sarah Gothard" userId="0e53f415fda5f162" providerId="LiveId" clId="{2DFB04BC-19D9-474B-974D-EF66708B2FC8}" dt="2019-09-29T18:59:22.357" v="6" actId="26606"/>
          <ac:spMkLst>
            <pc:docMk/>
            <pc:sldMk cId="1246838728" sldId="257"/>
            <ac:spMk id="9" creationId="{01D0AF59-99C3-4251-AB9A-C966C6AD4400}"/>
          </ac:spMkLst>
        </pc:spChg>
        <pc:spChg chg="add">
          <ac:chgData name="Sarah Gothard" userId="0e53f415fda5f162" providerId="LiveId" clId="{2DFB04BC-19D9-474B-974D-EF66708B2FC8}" dt="2019-09-29T18:59:22.357" v="6" actId="26606"/>
          <ac:spMkLst>
            <pc:docMk/>
            <pc:sldMk cId="1246838728" sldId="257"/>
            <ac:spMk id="11" creationId="{1855405F-37A2-4869-9154-F8BE3BECE6C3}"/>
          </ac:spMkLst>
        </pc:spChg>
        <pc:picChg chg="mod">
          <ac:chgData name="Sarah Gothard" userId="0e53f415fda5f162" providerId="LiveId" clId="{2DFB04BC-19D9-474B-974D-EF66708B2FC8}" dt="2019-09-29T18:59:22.357" v="6" actId="26606"/>
          <ac:picMkLst>
            <pc:docMk/>
            <pc:sldMk cId="1246838728" sldId="257"/>
            <ac:picMk id="4" creationId="{06914519-33AC-43D3-A16A-AE881B13FBEB}"/>
          </ac:picMkLst>
        </pc:picChg>
      </pc:sldChg>
      <pc:sldChg chg="addSp modSp mod setBg">
        <pc:chgData name="Sarah Gothard" userId="0e53f415fda5f162" providerId="LiveId" clId="{2DFB04BC-19D9-474B-974D-EF66708B2FC8}" dt="2019-09-29T18:59:25.773" v="7" actId="26606"/>
        <pc:sldMkLst>
          <pc:docMk/>
          <pc:sldMk cId="4164371171" sldId="258"/>
        </pc:sldMkLst>
        <pc:spChg chg="mod ord">
          <ac:chgData name="Sarah Gothard" userId="0e53f415fda5f162" providerId="LiveId" clId="{2DFB04BC-19D9-474B-974D-EF66708B2FC8}" dt="2019-09-29T18:59:25.773" v="7" actId="26606"/>
          <ac:spMkLst>
            <pc:docMk/>
            <pc:sldMk cId="4164371171" sldId="258"/>
            <ac:spMk id="2" creationId="{7889795B-8911-4D39-A0DC-5819A2CA2BF7}"/>
          </ac:spMkLst>
        </pc:spChg>
        <pc:spChg chg="add">
          <ac:chgData name="Sarah Gothard" userId="0e53f415fda5f162" providerId="LiveId" clId="{2DFB04BC-19D9-474B-974D-EF66708B2FC8}" dt="2019-09-29T18:59:25.773" v="7" actId="26606"/>
          <ac:spMkLst>
            <pc:docMk/>
            <pc:sldMk cId="4164371171" sldId="258"/>
            <ac:spMk id="9" creationId="{01D0AF59-99C3-4251-AB9A-C966C6AD4400}"/>
          </ac:spMkLst>
        </pc:spChg>
        <pc:spChg chg="add">
          <ac:chgData name="Sarah Gothard" userId="0e53f415fda5f162" providerId="LiveId" clId="{2DFB04BC-19D9-474B-974D-EF66708B2FC8}" dt="2019-09-29T18:59:25.773" v="7" actId="26606"/>
          <ac:spMkLst>
            <pc:docMk/>
            <pc:sldMk cId="4164371171" sldId="258"/>
            <ac:spMk id="11" creationId="{1855405F-37A2-4869-9154-F8BE3BECE6C3}"/>
          </ac:spMkLst>
        </pc:spChg>
        <pc:picChg chg="mod">
          <ac:chgData name="Sarah Gothard" userId="0e53f415fda5f162" providerId="LiveId" clId="{2DFB04BC-19D9-474B-974D-EF66708B2FC8}" dt="2019-09-29T18:59:25.773" v="7" actId="26606"/>
          <ac:picMkLst>
            <pc:docMk/>
            <pc:sldMk cId="4164371171" sldId="258"/>
            <ac:picMk id="4" creationId="{89294ED3-04C7-46C7-9425-5BB216252247}"/>
          </ac:picMkLst>
        </pc:picChg>
      </pc:sldChg>
      <pc:sldChg chg="addSp modSp mod setBg">
        <pc:chgData name="Sarah Gothard" userId="0e53f415fda5f162" providerId="LiveId" clId="{2DFB04BC-19D9-474B-974D-EF66708B2FC8}" dt="2019-09-29T18:59:29" v="8" actId="26606"/>
        <pc:sldMkLst>
          <pc:docMk/>
          <pc:sldMk cId="2910073283" sldId="259"/>
        </pc:sldMkLst>
        <pc:spChg chg="mod ord">
          <ac:chgData name="Sarah Gothard" userId="0e53f415fda5f162" providerId="LiveId" clId="{2DFB04BC-19D9-474B-974D-EF66708B2FC8}" dt="2019-09-29T18:59:29" v="8" actId="26606"/>
          <ac:spMkLst>
            <pc:docMk/>
            <pc:sldMk cId="2910073283" sldId="259"/>
            <ac:spMk id="2" creationId="{63BDF458-8FF9-45B4-934C-B2E83A9F860F}"/>
          </ac:spMkLst>
        </pc:spChg>
        <pc:spChg chg="add">
          <ac:chgData name="Sarah Gothard" userId="0e53f415fda5f162" providerId="LiveId" clId="{2DFB04BC-19D9-474B-974D-EF66708B2FC8}" dt="2019-09-29T18:59:29" v="8" actId="26606"/>
          <ac:spMkLst>
            <pc:docMk/>
            <pc:sldMk cId="2910073283" sldId="259"/>
            <ac:spMk id="9" creationId="{01D0AF59-99C3-4251-AB9A-C966C6AD4400}"/>
          </ac:spMkLst>
        </pc:spChg>
        <pc:spChg chg="add">
          <ac:chgData name="Sarah Gothard" userId="0e53f415fda5f162" providerId="LiveId" clId="{2DFB04BC-19D9-474B-974D-EF66708B2FC8}" dt="2019-09-29T18:59:29" v="8" actId="26606"/>
          <ac:spMkLst>
            <pc:docMk/>
            <pc:sldMk cId="2910073283" sldId="259"/>
            <ac:spMk id="11" creationId="{1855405F-37A2-4869-9154-F8BE3BECE6C3}"/>
          </ac:spMkLst>
        </pc:spChg>
        <pc:picChg chg="mod">
          <ac:chgData name="Sarah Gothard" userId="0e53f415fda5f162" providerId="LiveId" clId="{2DFB04BC-19D9-474B-974D-EF66708B2FC8}" dt="2019-09-29T18:59:29" v="8" actId="26606"/>
          <ac:picMkLst>
            <pc:docMk/>
            <pc:sldMk cId="2910073283" sldId="259"/>
            <ac:picMk id="4" creationId="{8403F2F1-4561-4B34-AA66-EF9B49A39627}"/>
          </ac:picMkLst>
        </pc:picChg>
      </pc:sldChg>
      <pc:sldChg chg="addSp delSp modSp mod setBg">
        <pc:chgData name="Sarah Gothard" userId="0e53f415fda5f162" providerId="LiveId" clId="{2DFB04BC-19D9-474B-974D-EF66708B2FC8}" dt="2019-09-29T18:59:32.730" v="11" actId="26606"/>
        <pc:sldMkLst>
          <pc:docMk/>
          <pc:sldMk cId="1430609502" sldId="260"/>
        </pc:sldMkLst>
        <pc:spChg chg="mod ord">
          <ac:chgData name="Sarah Gothard" userId="0e53f415fda5f162" providerId="LiveId" clId="{2DFB04BC-19D9-474B-974D-EF66708B2FC8}" dt="2019-09-29T18:59:32.730" v="11" actId="26606"/>
          <ac:spMkLst>
            <pc:docMk/>
            <pc:sldMk cId="1430609502" sldId="260"/>
            <ac:spMk id="2" creationId="{440C6131-0732-4203-B0B3-7EEE9819163A}"/>
          </ac:spMkLst>
        </pc:spChg>
        <pc:spChg chg="add del">
          <ac:chgData name="Sarah Gothard" userId="0e53f415fda5f162" providerId="LiveId" clId="{2DFB04BC-19D9-474B-974D-EF66708B2FC8}" dt="2019-09-29T18:59:32.714" v="10" actId="26606"/>
          <ac:spMkLst>
            <pc:docMk/>
            <pc:sldMk cId="1430609502" sldId="260"/>
            <ac:spMk id="9" creationId="{32BC26D8-82FB-445E-AA49-62A77D7C1EE0}"/>
          </ac:spMkLst>
        </pc:spChg>
        <pc:spChg chg="add del">
          <ac:chgData name="Sarah Gothard" userId="0e53f415fda5f162" providerId="LiveId" clId="{2DFB04BC-19D9-474B-974D-EF66708B2FC8}" dt="2019-09-29T18:59:32.714" v="10" actId="26606"/>
          <ac:spMkLst>
            <pc:docMk/>
            <pc:sldMk cId="1430609502" sldId="260"/>
            <ac:spMk id="11" creationId="{CB44330D-EA18-4254-AA95-EB49948539B8}"/>
          </ac:spMkLst>
        </pc:spChg>
        <pc:spChg chg="add">
          <ac:chgData name="Sarah Gothard" userId="0e53f415fda5f162" providerId="LiveId" clId="{2DFB04BC-19D9-474B-974D-EF66708B2FC8}" dt="2019-09-29T18:59:32.730" v="11" actId="26606"/>
          <ac:spMkLst>
            <pc:docMk/>
            <pc:sldMk cId="1430609502" sldId="260"/>
            <ac:spMk id="13" creationId="{01D0AF59-99C3-4251-AB9A-C966C6AD4400}"/>
          </ac:spMkLst>
        </pc:spChg>
        <pc:spChg chg="add">
          <ac:chgData name="Sarah Gothard" userId="0e53f415fda5f162" providerId="LiveId" clId="{2DFB04BC-19D9-474B-974D-EF66708B2FC8}" dt="2019-09-29T18:59:32.730" v="11" actId="26606"/>
          <ac:spMkLst>
            <pc:docMk/>
            <pc:sldMk cId="1430609502" sldId="260"/>
            <ac:spMk id="14" creationId="{1855405F-37A2-4869-9154-F8BE3BECE6C3}"/>
          </ac:spMkLst>
        </pc:spChg>
        <pc:picChg chg="mod">
          <ac:chgData name="Sarah Gothard" userId="0e53f415fda5f162" providerId="LiveId" clId="{2DFB04BC-19D9-474B-974D-EF66708B2FC8}" dt="2019-09-29T18:59:32.730" v="11" actId="26606"/>
          <ac:picMkLst>
            <pc:docMk/>
            <pc:sldMk cId="1430609502" sldId="260"/>
            <ac:picMk id="4" creationId="{567CD908-8E81-4D81-B554-B1C208D24C6A}"/>
          </ac:picMkLst>
        </pc:picChg>
      </pc:sldChg>
      <pc:sldChg chg="addSp modSp mod setBg">
        <pc:chgData name="Sarah Gothard" userId="0e53f415fda5f162" providerId="LiveId" clId="{2DFB04BC-19D9-474B-974D-EF66708B2FC8}" dt="2019-09-29T18:59:12.699" v="3" actId="26606"/>
        <pc:sldMkLst>
          <pc:docMk/>
          <pc:sldMk cId="3201165338" sldId="261"/>
        </pc:sldMkLst>
        <pc:spChg chg="mod ord">
          <ac:chgData name="Sarah Gothard" userId="0e53f415fda5f162" providerId="LiveId" clId="{2DFB04BC-19D9-474B-974D-EF66708B2FC8}" dt="2019-09-29T18:59:12.699" v="3" actId="26606"/>
          <ac:spMkLst>
            <pc:docMk/>
            <pc:sldMk cId="3201165338" sldId="261"/>
            <ac:spMk id="2" creationId="{1D225E39-FFEB-43E2-8DE5-1CCE26202567}"/>
          </ac:spMkLst>
        </pc:spChg>
        <pc:spChg chg="add">
          <ac:chgData name="Sarah Gothard" userId="0e53f415fda5f162" providerId="LiveId" clId="{2DFB04BC-19D9-474B-974D-EF66708B2FC8}" dt="2019-09-29T18:59:12.699" v="3" actId="26606"/>
          <ac:spMkLst>
            <pc:docMk/>
            <pc:sldMk cId="3201165338" sldId="261"/>
            <ac:spMk id="9" creationId="{01D0AF59-99C3-4251-AB9A-C966C6AD4400}"/>
          </ac:spMkLst>
        </pc:spChg>
        <pc:spChg chg="add">
          <ac:chgData name="Sarah Gothard" userId="0e53f415fda5f162" providerId="LiveId" clId="{2DFB04BC-19D9-474B-974D-EF66708B2FC8}" dt="2019-09-29T18:59:12.699" v="3" actId="26606"/>
          <ac:spMkLst>
            <pc:docMk/>
            <pc:sldMk cId="3201165338" sldId="261"/>
            <ac:spMk id="11" creationId="{1855405F-37A2-4869-9154-F8BE3BECE6C3}"/>
          </ac:spMkLst>
        </pc:spChg>
        <pc:picChg chg="mod">
          <ac:chgData name="Sarah Gothard" userId="0e53f415fda5f162" providerId="LiveId" clId="{2DFB04BC-19D9-474B-974D-EF66708B2FC8}" dt="2019-09-29T18:59:12.699" v="3" actId="26606"/>
          <ac:picMkLst>
            <pc:docMk/>
            <pc:sldMk cId="3201165338" sldId="261"/>
            <ac:picMk id="4" creationId="{D8879091-400B-4C81-ABAE-E3FDF3F0FA8B}"/>
          </ac:picMkLst>
        </pc:picChg>
      </pc:sldChg>
      <pc:sldChg chg="addSp modSp mod setBg">
        <pc:chgData name="Sarah Gothard" userId="0e53f415fda5f162" providerId="LiveId" clId="{2DFB04BC-19D9-474B-974D-EF66708B2FC8}" dt="2019-09-29T18:59:16.275" v="4" actId="26606"/>
        <pc:sldMkLst>
          <pc:docMk/>
          <pc:sldMk cId="2906477590" sldId="262"/>
        </pc:sldMkLst>
        <pc:spChg chg="mod ord">
          <ac:chgData name="Sarah Gothard" userId="0e53f415fda5f162" providerId="LiveId" clId="{2DFB04BC-19D9-474B-974D-EF66708B2FC8}" dt="2019-09-29T18:59:16.275" v="4" actId="26606"/>
          <ac:spMkLst>
            <pc:docMk/>
            <pc:sldMk cId="2906477590" sldId="262"/>
            <ac:spMk id="2" creationId="{E9DD80FD-81E9-4DEA-B94A-8BC155E46EC6}"/>
          </ac:spMkLst>
        </pc:spChg>
        <pc:spChg chg="add">
          <ac:chgData name="Sarah Gothard" userId="0e53f415fda5f162" providerId="LiveId" clId="{2DFB04BC-19D9-474B-974D-EF66708B2FC8}" dt="2019-09-29T18:59:16.275" v="4" actId="26606"/>
          <ac:spMkLst>
            <pc:docMk/>
            <pc:sldMk cId="2906477590" sldId="262"/>
            <ac:spMk id="9" creationId="{01D0AF59-99C3-4251-AB9A-C966C6AD4400}"/>
          </ac:spMkLst>
        </pc:spChg>
        <pc:spChg chg="add">
          <ac:chgData name="Sarah Gothard" userId="0e53f415fda5f162" providerId="LiveId" clId="{2DFB04BC-19D9-474B-974D-EF66708B2FC8}" dt="2019-09-29T18:59:16.275" v="4" actId="26606"/>
          <ac:spMkLst>
            <pc:docMk/>
            <pc:sldMk cId="2906477590" sldId="262"/>
            <ac:spMk id="11" creationId="{1855405F-37A2-4869-9154-F8BE3BECE6C3}"/>
          </ac:spMkLst>
        </pc:spChg>
        <pc:picChg chg="mod">
          <ac:chgData name="Sarah Gothard" userId="0e53f415fda5f162" providerId="LiveId" clId="{2DFB04BC-19D9-474B-974D-EF66708B2FC8}" dt="2019-09-29T18:59:16.275" v="4" actId="26606"/>
          <ac:picMkLst>
            <pc:docMk/>
            <pc:sldMk cId="2906477590" sldId="262"/>
            <ac:picMk id="4" creationId="{3D541F4C-E351-4272-A97F-5D592EB3C650}"/>
          </ac:picMkLst>
        </pc:picChg>
      </pc:sldChg>
      <pc:sldChg chg="addSp modSp mod setBg">
        <pc:chgData name="Sarah Gothard" userId="0e53f415fda5f162" providerId="LiveId" clId="{2DFB04BC-19D9-474B-974D-EF66708B2FC8}" dt="2019-09-29T18:59:19.712" v="5" actId="26606"/>
        <pc:sldMkLst>
          <pc:docMk/>
          <pc:sldMk cId="489584164" sldId="263"/>
        </pc:sldMkLst>
        <pc:spChg chg="mod ord">
          <ac:chgData name="Sarah Gothard" userId="0e53f415fda5f162" providerId="LiveId" clId="{2DFB04BC-19D9-474B-974D-EF66708B2FC8}" dt="2019-09-29T18:59:19.712" v="5" actId="26606"/>
          <ac:spMkLst>
            <pc:docMk/>
            <pc:sldMk cId="489584164" sldId="263"/>
            <ac:spMk id="2" creationId="{570DB84A-5AAC-4FB0-8A03-C10FE7E2840F}"/>
          </ac:spMkLst>
        </pc:spChg>
        <pc:spChg chg="add">
          <ac:chgData name="Sarah Gothard" userId="0e53f415fda5f162" providerId="LiveId" clId="{2DFB04BC-19D9-474B-974D-EF66708B2FC8}" dt="2019-09-29T18:59:19.712" v="5" actId="26606"/>
          <ac:spMkLst>
            <pc:docMk/>
            <pc:sldMk cId="489584164" sldId="263"/>
            <ac:spMk id="9" creationId="{01D0AF59-99C3-4251-AB9A-C966C6AD4400}"/>
          </ac:spMkLst>
        </pc:spChg>
        <pc:spChg chg="add">
          <ac:chgData name="Sarah Gothard" userId="0e53f415fda5f162" providerId="LiveId" clId="{2DFB04BC-19D9-474B-974D-EF66708B2FC8}" dt="2019-09-29T18:59:19.712" v="5" actId="26606"/>
          <ac:spMkLst>
            <pc:docMk/>
            <pc:sldMk cId="489584164" sldId="263"/>
            <ac:spMk id="11" creationId="{1855405F-37A2-4869-9154-F8BE3BECE6C3}"/>
          </ac:spMkLst>
        </pc:spChg>
        <pc:picChg chg="mod">
          <ac:chgData name="Sarah Gothard" userId="0e53f415fda5f162" providerId="LiveId" clId="{2DFB04BC-19D9-474B-974D-EF66708B2FC8}" dt="2019-09-29T18:59:19.712" v="5" actId="26606"/>
          <ac:picMkLst>
            <pc:docMk/>
            <pc:sldMk cId="489584164" sldId="263"/>
            <ac:picMk id="4" creationId="{D771841D-0777-42F1-B1AB-781EE90D963F}"/>
          </ac:picMkLst>
        </pc:picChg>
      </pc:sldChg>
      <pc:sldChg chg="addSp modSp mod setBg">
        <pc:chgData name="Sarah Gothard" userId="0e53f415fda5f162" providerId="LiveId" clId="{2DFB04BC-19D9-474B-974D-EF66708B2FC8}" dt="2019-09-29T18:59:38.485" v="12" actId="26606"/>
        <pc:sldMkLst>
          <pc:docMk/>
          <pc:sldMk cId="3947292174" sldId="264"/>
        </pc:sldMkLst>
        <pc:spChg chg="mod ord">
          <ac:chgData name="Sarah Gothard" userId="0e53f415fda5f162" providerId="LiveId" clId="{2DFB04BC-19D9-474B-974D-EF66708B2FC8}" dt="2019-09-29T18:59:38.485" v="12" actId="26606"/>
          <ac:spMkLst>
            <pc:docMk/>
            <pc:sldMk cId="3947292174" sldId="264"/>
            <ac:spMk id="2" creationId="{7EAF5900-C2F3-46FD-9094-85A9DDF7E20D}"/>
          </ac:spMkLst>
        </pc:spChg>
        <pc:spChg chg="add">
          <ac:chgData name="Sarah Gothard" userId="0e53f415fda5f162" providerId="LiveId" clId="{2DFB04BC-19D9-474B-974D-EF66708B2FC8}" dt="2019-09-29T18:59:38.485" v="12" actId="26606"/>
          <ac:spMkLst>
            <pc:docMk/>
            <pc:sldMk cId="3947292174" sldId="264"/>
            <ac:spMk id="9" creationId="{01D0AF59-99C3-4251-AB9A-C966C6AD4400}"/>
          </ac:spMkLst>
        </pc:spChg>
        <pc:spChg chg="add">
          <ac:chgData name="Sarah Gothard" userId="0e53f415fda5f162" providerId="LiveId" clId="{2DFB04BC-19D9-474B-974D-EF66708B2FC8}" dt="2019-09-29T18:59:38.485" v="12" actId="26606"/>
          <ac:spMkLst>
            <pc:docMk/>
            <pc:sldMk cId="3947292174" sldId="264"/>
            <ac:spMk id="11" creationId="{1855405F-37A2-4869-9154-F8BE3BECE6C3}"/>
          </ac:spMkLst>
        </pc:spChg>
        <pc:picChg chg="mod">
          <ac:chgData name="Sarah Gothard" userId="0e53f415fda5f162" providerId="LiveId" clId="{2DFB04BC-19D9-474B-974D-EF66708B2FC8}" dt="2019-09-29T18:59:38.485" v="12" actId="26606"/>
          <ac:picMkLst>
            <pc:docMk/>
            <pc:sldMk cId="3947292174" sldId="264"/>
            <ac:picMk id="4" creationId="{39F8843F-6364-4B0E-B2B1-19669DA87634}"/>
          </ac:picMkLst>
        </pc:picChg>
      </pc:sldChg>
      <pc:sldChg chg="addSp modSp mod setBg">
        <pc:chgData name="Sarah Gothard" userId="0e53f415fda5f162" providerId="LiveId" clId="{2DFB04BC-19D9-474B-974D-EF66708B2FC8}" dt="2019-09-29T18:59:41.671" v="13" actId="26606"/>
        <pc:sldMkLst>
          <pc:docMk/>
          <pc:sldMk cId="3984933305" sldId="265"/>
        </pc:sldMkLst>
        <pc:spChg chg="mod ord">
          <ac:chgData name="Sarah Gothard" userId="0e53f415fda5f162" providerId="LiveId" clId="{2DFB04BC-19D9-474B-974D-EF66708B2FC8}" dt="2019-09-29T18:59:41.671" v="13" actId="26606"/>
          <ac:spMkLst>
            <pc:docMk/>
            <pc:sldMk cId="3984933305" sldId="265"/>
            <ac:spMk id="2" creationId="{FEE9E298-6F36-4C6B-A9BD-4B7E155705F9}"/>
          </ac:spMkLst>
        </pc:spChg>
        <pc:spChg chg="add">
          <ac:chgData name="Sarah Gothard" userId="0e53f415fda5f162" providerId="LiveId" clId="{2DFB04BC-19D9-474B-974D-EF66708B2FC8}" dt="2019-09-29T18:59:41.671" v="13" actId="26606"/>
          <ac:spMkLst>
            <pc:docMk/>
            <pc:sldMk cId="3984933305" sldId="265"/>
            <ac:spMk id="9" creationId="{01D0AF59-99C3-4251-AB9A-C966C6AD4400}"/>
          </ac:spMkLst>
        </pc:spChg>
        <pc:spChg chg="add">
          <ac:chgData name="Sarah Gothard" userId="0e53f415fda5f162" providerId="LiveId" clId="{2DFB04BC-19D9-474B-974D-EF66708B2FC8}" dt="2019-09-29T18:59:41.671" v="13" actId="26606"/>
          <ac:spMkLst>
            <pc:docMk/>
            <pc:sldMk cId="3984933305" sldId="265"/>
            <ac:spMk id="11" creationId="{1855405F-37A2-4869-9154-F8BE3BECE6C3}"/>
          </ac:spMkLst>
        </pc:spChg>
        <pc:picChg chg="mod">
          <ac:chgData name="Sarah Gothard" userId="0e53f415fda5f162" providerId="LiveId" clId="{2DFB04BC-19D9-474B-974D-EF66708B2FC8}" dt="2019-09-29T18:59:41.671" v="13" actId="26606"/>
          <ac:picMkLst>
            <pc:docMk/>
            <pc:sldMk cId="3984933305" sldId="265"/>
            <ac:picMk id="4" creationId="{F93BBB7C-0423-45C7-B2BF-EDD717BB48BD}"/>
          </ac:picMkLst>
        </pc:picChg>
      </pc:sldChg>
      <pc:sldChg chg="addSp modSp mod setBg">
        <pc:chgData name="Sarah Gothard" userId="0e53f415fda5f162" providerId="LiveId" clId="{2DFB04BC-19D9-474B-974D-EF66708B2FC8}" dt="2019-09-29T18:59:45.651" v="14" actId="26606"/>
        <pc:sldMkLst>
          <pc:docMk/>
          <pc:sldMk cId="2890646697" sldId="266"/>
        </pc:sldMkLst>
        <pc:spChg chg="mod ord">
          <ac:chgData name="Sarah Gothard" userId="0e53f415fda5f162" providerId="LiveId" clId="{2DFB04BC-19D9-474B-974D-EF66708B2FC8}" dt="2019-09-29T18:59:45.651" v="14" actId="26606"/>
          <ac:spMkLst>
            <pc:docMk/>
            <pc:sldMk cId="2890646697" sldId="266"/>
            <ac:spMk id="2" creationId="{206F2350-8FCA-406D-9249-480583CF4BEC}"/>
          </ac:spMkLst>
        </pc:spChg>
        <pc:spChg chg="add">
          <ac:chgData name="Sarah Gothard" userId="0e53f415fda5f162" providerId="LiveId" clId="{2DFB04BC-19D9-474B-974D-EF66708B2FC8}" dt="2019-09-29T18:59:45.651" v="14" actId="26606"/>
          <ac:spMkLst>
            <pc:docMk/>
            <pc:sldMk cId="2890646697" sldId="266"/>
            <ac:spMk id="8" creationId="{01D0AF59-99C3-4251-AB9A-C966C6AD4400}"/>
          </ac:spMkLst>
        </pc:spChg>
        <pc:spChg chg="add">
          <ac:chgData name="Sarah Gothard" userId="0e53f415fda5f162" providerId="LiveId" clId="{2DFB04BC-19D9-474B-974D-EF66708B2FC8}" dt="2019-09-29T18:59:45.651" v="14" actId="26606"/>
          <ac:spMkLst>
            <pc:docMk/>
            <pc:sldMk cId="2890646697" sldId="266"/>
            <ac:spMk id="10" creationId="{1855405F-37A2-4869-9154-F8BE3BECE6C3}"/>
          </ac:spMkLst>
        </pc:spChg>
        <pc:picChg chg="mod">
          <ac:chgData name="Sarah Gothard" userId="0e53f415fda5f162" providerId="LiveId" clId="{2DFB04BC-19D9-474B-974D-EF66708B2FC8}" dt="2019-09-29T18:59:45.651" v="14" actId="26606"/>
          <ac:picMkLst>
            <pc:docMk/>
            <pc:sldMk cId="2890646697" sldId="266"/>
            <ac:picMk id="3" creationId="{53BCBA88-B773-4402-B4D5-A9BFC928A4F9}"/>
          </ac:picMkLst>
        </pc:picChg>
      </pc:sldChg>
    </pc:docChg>
  </pc:docChgLst>
  <pc:docChgLst>
    <pc:chgData name="Sarah Gothard" userId="0e53f415fda5f162" providerId="LiveId" clId="{B324A931-14AE-4D8B-8804-2980FE3D4EF8}"/>
  </pc:docChgLst>
  <pc:docChgLst>
    <pc:chgData name="Sarah Gothard" userId="0e53f415fda5f162" providerId="LiveId" clId="{CB6D6618-8F74-455C-8C6E-52B71705F55F}"/>
  </pc:docChgLst>
  <pc:docChgLst>
    <pc:chgData name="Sarah Gothard" userId="0e53f415fda5f162" providerId="LiveId" clId="{2EA432A8-C2FE-4D94-B2DE-0FCDEA89FF1B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5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63495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389F-73D0-43AE-8970-FC1F173C93BC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9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389F-73D0-43AE-8970-FC1F173C93BC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2139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389F-73D0-43AE-8970-FC1F173C93BC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95542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389F-73D0-43AE-8970-FC1F173C93BC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4325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389F-73D0-43AE-8970-FC1F173C93BC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03795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389F-73D0-43AE-8970-FC1F173C93BC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8880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8D39-27CD-4317-9B46-3F67901F4498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89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443F-C52E-4FFB-BE4D-24DAE3FA17DD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552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389F-73D0-43AE-8970-FC1F173C93BC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99629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389F-73D0-43AE-8970-FC1F173C93BC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3671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6477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A0F45DB-855E-470D-A30E-4E49EA694289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6620" y="6492875"/>
            <a:ext cx="5124886" cy="365125"/>
          </a:xfrm>
        </p:spPr>
        <p:txBody>
          <a:bodyPr/>
          <a:lstStyle/>
          <a:p>
            <a:r>
              <a:rPr lang="en-US" dirty="0"/>
              <a:t>Public Domain0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73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7903-EAD8-455C-9762-8DA2AA5629FA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3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B4D-F765-44E7-86EA-33E7CFD64F09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588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ADD2-7C1D-4E6C-8181-7E4C2AFB314D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1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A389-8623-400A-8FA8-A2744EF6B4AE}" type="datetime1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0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BFCD-3354-4072-849B-227DA0699041}" type="datetime1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3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3218-43F3-4F71-94A8-1856D9DC9FCC}" type="datetime1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8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3D0E-2E77-4670-BA97-6D56C4861EF3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CF4E-9DA8-4152-AF00-910B719A783E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1FB389F-73D0-43AE-8970-FC1F173C93BC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21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  <p:sldLayoutId id="2147483857" r:id="rId20"/>
    <p:sldLayoutId id="2147483734" r:id="rId2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5F3E98-73A4-4525-AB3D-70070FE42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06650"/>
            <a:ext cx="10905066" cy="20447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5BAA6-E9AA-4021-8BB6-B05BAC1A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3607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BBB7C-0423-45C7-B2BF-EDD717BB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E9E298-6F36-4C6B-A9BD-4B7E1557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84933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BCBA88-B773-4402-B4D5-A9BFC928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6F2350-8FCA-406D-9249-480583CF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9064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79091-400B-4C81-ABAE-E3FDF3F0F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225E39-FFEB-43E2-8DE5-1CCE2620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0116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41F4C-E351-4272-A97F-5D592EB3C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DD80FD-81E9-4DEA-B94A-8BC155E4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0647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1841D-0777-42F1-B1AB-781EE90D9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0DB84A-5AAC-4FB0-8A03-C10FE7E2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8958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14519-33AC-43D3-A16A-AE881B13F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AC7D3A-E071-49CA-A38F-9DB66B155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4683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294ED3-04C7-46C7-9425-5BB216252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89795B-8911-4D39-A0DC-5819A2CA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6437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03F2F1-4561-4B34-AA66-EF9B49A39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BDF458-8FF9-45B4-934C-B2E83A9F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1007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CD908-8E81-4D81-B554-B1C208D24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38715"/>
            <a:ext cx="10905066" cy="338057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0C6131-0732-4203-B0B3-7EEE9819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3060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8843F-6364-4B0E-B2B1-19669DA8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AF5900-C2F3-46FD-9094-85A9DDF7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47292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Widescreen</PresentationFormat>
  <Paragraphs>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2019-09-29T18:59:45Z</dcterms:created>
  <dcterms:modified xsi:type="dcterms:W3CDTF">2019-09-29T18:59:46Z</dcterms:modified>
</cp:coreProperties>
</file>