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  <p:sldMasterId id="2147484344" r:id="rId2"/>
  </p:sldMasterIdLst>
  <p:notesMasterIdLst>
    <p:notesMasterId r:id="rId14"/>
  </p:notesMasterIdLst>
  <p:handoutMasterIdLst>
    <p:handoutMasterId r:id="rId15"/>
  </p:handoutMasterIdLst>
  <p:sldIdLst>
    <p:sldId id="339" r:id="rId3"/>
    <p:sldId id="264" r:id="rId4"/>
    <p:sldId id="265" r:id="rId5"/>
    <p:sldId id="266" r:id="rId6"/>
    <p:sldId id="267" r:id="rId7"/>
    <p:sldId id="268" r:id="rId8"/>
    <p:sldId id="274" r:id="rId9"/>
    <p:sldId id="270" r:id="rId10"/>
    <p:sldId id="275" r:id="rId11"/>
    <p:sldId id="271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707"/>
    <a:srgbClr val="3E0000"/>
    <a:srgbClr val="212123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830BC-3B51-43FD-BA54-3599877D31A1}" v="2" dt="2020-05-16T20:06:52.73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50" d="100"/>
          <a:sy n="50" d="100"/>
        </p:scale>
        <p:origin x="4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496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3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53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50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0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06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91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80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96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3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ACCB7-740B-44C9-8738-DA720BCBF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69" y="2587276"/>
            <a:ext cx="10793862" cy="16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2E1605-6161-D175-5627-07CB25CF3F2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814188-029D-A1FD-B395-AD7C35D9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1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FE3836-6F11-4D86-1AAB-029695FF653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F57576-8F44-7BEB-80D2-85AA3B65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3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384FA7-59E8-1CB3-6D19-7FD220DE14E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70EE1C-DFE1-39D8-C1C9-C5A87057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4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2AA701-3D8D-F603-F003-530210FBB43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70677C-812A-0F16-C322-360C4063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5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FFE07C-F102-65B8-C36E-DB815C9D4A4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8EAAFC-DFA1-9115-C3A4-CD737878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F28C03-45C4-2B7E-9E71-586D176EE0E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C660B2-110C-5166-BE8B-B1C4F77A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3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006C7B-841E-A3E4-13AA-D4C10A43D0E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8DB0763-E094-B974-63CD-ED4B7EC4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3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17C38-26C4-F8D4-4C12-BED13977365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638BF5-A463-C18C-3FA0-9EA00A01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53E932-6122-E9FB-F5EC-55CC755287A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A06B0C-CBCD-8BF7-EB53-1426054B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DC3089-AB09-6D6E-3774-5C161D67D38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0F2B9A-75DA-CDF8-A879-9C4019E7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97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Calisto MT</vt:lpstr>
      <vt:lpstr>Wingdings 2</vt:lpstr>
      <vt:lpstr>Hymn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3</cp:revision>
  <dcterms:created xsi:type="dcterms:W3CDTF">2019-10-03T14:51:38Z</dcterms:created>
  <dcterms:modified xsi:type="dcterms:W3CDTF">2026-01-23T19:12:55Z</dcterms:modified>
</cp:coreProperties>
</file>