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1" r:id="rId3"/>
    <p:sldId id="272" r:id="rId4"/>
    <p:sldId id="273" r:id="rId5"/>
    <p:sldId id="274" r:id="rId6"/>
    <p:sldId id="281" r:id="rId7"/>
    <p:sldId id="275" r:id="rId8"/>
    <p:sldId id="276" r:id="rId9"/>
    <p:sldId id="27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12/26/2024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12/26/2024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12/26/2024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12/26/2024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12/26/2024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12/26/2024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12/26/2024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12/26/2024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12/26/2024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12/26/2024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12/26/2024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12/26/2024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12/26/2024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3418990-E5B0-377B-0288-78B81A354A2F}"/>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13DEAE51-F753-A9C2-4C21-EB2A2DB11BD0}"/>
              </a:ext>
            </a:extLst>
          </p:cNvPr>
          <p:cNvPicPr>
            <a:picLocks noChangeAspect="1"/>
          </p:cNvPicPr>
          <p:nvPr/>
        </p:nvPicPr>
        <p:blipFill>
          <a:blip r:embed="rId2"/>
          <a:stretch>
            <a:fillRect/>
          </a:stretch>
        </p:blipFill>
        <p:spPr>
          <a:xfrm>
            <a:off x="0" y="1522432"/>
            <a:ext cx="12192000" cy="3813136"/>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CF2C1-A2FF-3A3A-FDE4-FF044D74B078}"/>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63EB537E-7AEF-DA40-7D71-131E622C11F7}"/>
              </a:ext>
            </a:extLst>
          </p:cNvPr>
          <p:cNvSpPr>
            <a:spLocks noGrp="1"/>
          </p:cNvSpPr>
          <p:nvPr>
            <p:ph type="ftr" sz="quarter" idx="11"/>
          </p:nvPr>
        </p:nvSpPr>
        <p:spPr>
          <a:xfrm>
            <a:off x="4038600" y="6617605"/>
            <a:ext cx="4114800" cy="365125"/>
          </a:xfrm>
        </p:spPr>
        <p:txBody>
          <a:bodyPr/>
          <a:lstStyle/>
          <a:p>
            <a:r>
              <a:rPr lang="en-US"/>
              <a:t>Public Domain</a:t>
            </a:r>
          </a:p>
        </p:txBody>
      </p:sp>
      <p:pic>
        <p:nvPicPr>
          <p:cNvPr id="5" name="Picture 4">
            <a:extLst>
              <a:ext uri="{FF2B5EF4-FFF2-40B4-BE49-F238E27FC236}">
                <a16:creationId xmlns:a16="http://schemas.microsoft.com/office/drawing/2014/main" id="{EE6119B7-DCA7-E674-98EE-94451A25A3D5}"/>
              </a:ext>
            </a:extLst>
          </p:cNvPr>
          <p:cNvPicPr>
            <a:picLocks noChangeAspect="1"/>
          </p:cNvPicPr>
          <p:nvPr/>
        </p:nvPicPr>
        <p:blipFill>
          <a:blip r:embed="rId2"/>
          <a:stretch>
            <a:fillRect/>
          </a:stretch>
        </p:blipFill>
        <p:spPr>
          <a:xfrm>
            <a:off x="0" y="31582"/>
            <a:ext cx="12192000" cy="6794836"/>
          </a:xfrm>
          <a:prstGeom prst="rect">
            <a:avLst/>
          </a:prstGeom>
        </p:spPr>
      </p:pic>
    </p:spTree>
    <p:extLst>
      <p:ext uri="{BB962C8B-B14F-4D97-AF65-F5344CB8AC3E}">
        <p14:creationId xmlns:p14="http://schemas.microsoft.com/office/powerpoint/2010/main" val="931193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34D09-BA90-14F5-86B0-86AE254F0A0B}"/>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9DD900B0-A6EF-2DA1-A0CF-6B74A97E9784}"/>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628D4A08-0623-FACB-F95E-E7A50302AD1F}"/>
              </a:ext>
            </a:extLst>
          </p:cNvPr>
          <p:cNvPicPr>
            <a:picLocks noChangeAspect="1"/>
          </p:cNvPicPr>
          <p:nvPr/>
        </p:nvPicPr>
        <p:blipFill>
          <a:blip r:embed="rId2"/>
          <a:stretch>
            <a:fillRect/>
          </a:stretch>
        </p:blipFill>
        <p:spPr>
          <a:xfrm>
            <a:off x="0" y="1583356"/>
            <a:ext cx="12192000" cy="3691288"/>
          </a:xfrm>
          <a:prstGeom prst="rect">
            <a:avLst/>
          </a:prstGeom>
        </p:spPr>
      </p:pic>
    </p:spTree>
    <p:extLst>
      <p:ext uri="{BB962C8B-B14F-4D97-AF65-F5344CB8AC3E}">
        <p14:creationId xmlns:p14="http://schemas.microsoft.com/office/powerpoint/2010/main" val="1613953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AE731-F835-4E2B-3F10-B277509889A6}"/>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49BF7345-1681-9693-F402-B000B8CE912C}"/>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2C706E52-CC8B-7E87-6144-C192D9581C3F}"/>
              </a:ext>
            </a:extLst>
          </p:cNvPr>
          <p:cNvPicPr>
            <a:picLocks noChangeAspect="1"/>
          </p:cNvPicPr>
          <p:nvPr/>
        </p:nvPicPr>
        <p:blipFill>
          <a:blip r:embed="rId2"/>
          <a:stretch>
            <a:fillRect/>
          </a:stretch>
        </p:blipFill>
        <p:spPr>
          <a:xfrm>
            <a:off x="0" y="74587"/>
            <a:ext cx="12192000" cy="6708825"/>
          </a:xfrm>
          <a:prstGeom prst="rect">
            <a:avLst/>
          </a:prstGeom>
        </p:spPr>
      </p:pic>
    </p:spTree>
    <p:extLst>
      <p:ext uri="{BB962C8B-B14F-4D97-AF65-F5344CB8AC3E}">
        <p14:creationId xmlns:p14="http://schemas.microsoft.com/office/powerpoint/2010/main" val="2160722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B6CF2-6EAA-6201-C374-2DF2B6EC011B}"/>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025007A2-4C1C-8E2E-7EF0-978F69C6442D}"/>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7B8D873A-7F41-4CA9-CFE3-9A2F456813F6}"/>
              </a:ext>
            </a:extLst>
          </p:cNvPr>
          <p:cNvPicPr>
            <a:picLocks noChangeAspect="1"/>
          </p:cNvPicPr>
          <p:nvPr/>
        </p:nvPicPr>
        <p:blipFill>
          <a:blip r:embed="rId2"/>
          <a:stretch>
            <a:fillRect/>
          </a:stretch>
        </p:blipFill>
        <p:spPr>
          <a:xfrm>
            <a:off x="0" y="1594107"/>
            <a:ext cx="12192000" cy="3669785"/>
          </a:xfrm>
          <a:prstGeom prst="rect">
            <a:avLst/>
          </a:prstGeom>
        </p:spPr>
      </p:pic>
    </p:spTree>
    <p:extLst>
      <p:ext uri="{BB962C8B-B14F-4D97-AF65-F5344CB8AC3E}">
        <p14:creationId xmlns:p14="http://schemas.microsoft.com/office/powerpoint/2010/main" val="3046629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164D8-FDAD-855F-9898-1CB9E1FA8784}"/>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37D2CA03-DDD9-54EB-A22A-A5D0590DACE1}"/>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9EE5F689-A04D-C870-D1F1-694ED2E22B6C}"/>
              </a:ext>
            </a:extLst>
          </p:cNvPr>
          <p:cNvPicPr>
            <a:picLocks noChangeAspect="1"/>
          </p:cNvPicPr>
          <p:nvPr/>
        </p:nvPicPr>
        <p:blipFill>
          <a:blip r:embed="rId2"/>
          <a:stretch>
            <a:fillRect/>
          </a:stretch>
        </p:blipFill>
        <p:spPr>
          <a:xfrm>
            <a:off x="0" y="24414"/>
            <a:ext cx="12192000" cy="6809171"/>
          </a:xfrm>
          <a:prstGeom prst="rect">
            <a:avLst/>
          </a:prstGeom>
        </p:spPr>
      </p:pic>
    </p:spTree>
    <p:extLst>
      <p:ext uri="{BB962C8B-B14F-4D97-AF65-F5344CB8AC3E}">
        <p14:creationId xmlns:p14="http://schemas.microsoft.com/office/powerpoint/2010/main" val="3741025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24FF3-9A8D-FA1E-6A6F-364D8802F318}"/>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9A09D71A-3927-1986-582A-C425041D3D47}"/>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7D6D43E7-4A83-A9BF-498D-8B91CBA60BFE}"/>
              </a:ext>
            </a:extLst>
          </p:cNvPr>
          <p:cNvPicPr>
            <a:picLocks noChangeAspect="1"/>
          </p:cNvPicPr>
          <p:nvPr/>
        </p:nvPicPr>
        <p:blipFill>
          <a:blip r:embed="rId2"/>
          <a:stretch>
            <a:fillRect/>
          </a:stretch>
        </p:blipFill>
        <p:spPr>
          <a:xfrm>
            <a:off x="0" y="1565437"/>
            <a:ext cx="12192000" cy="3727125"/>
          </a:xfrm>
          <a:prstGeom prst="rect">
            <a:avLst/>
          </a:prstGeom>
        </p:spPr>
      </p:pic>
    </p:spTree>
    <p:extLst>
      <p:ext uri="{BB962C8B-B14F-4D97-AF65-F5344CB8AC3E}">
        <p14:creationId xmlns:p14="http://schemas.microsoft.com/office/powerpoint/2010/main" val="3858682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2CDDF-8379-FE8A-2BDA-21130918EC7E}"/>
            </a:ext>
          </a:extLst>
        </p:cNvPr>
        <p:cNvGrpSpPr/>
        <p:nvPr/>
      </p:nvGrpSpPr>
      <p:grpSpPr>
        <a:xfrm>
          <a:off x="0" y="0"/>
          <a:ext cx="0" cy="0"/>
          <a:chOff x="0" y="0"/>
          <a:chExt cx="0" cy="0"/>
        </a:xfrm>
      </p:grpSpPr>
      <p:sp>
        <p:nvSpPr>
          <p:cNvPr id="7" name="Footer Placeholder 6">
            <a:extLst>
              <a:ext uri="{FF2B5EF4-FFF2-40B4-BE49-F238E27FC236}">
                <a16:creationId xmlns:a16="http://schemas.microsoft.com/office/drawing/2014/main" id="{63AE6A99-13C7-61A1-25D1-B72AFA6049A8}"/>
              </a:ext>
            </a:extLst>
          </p:cNvPr>
          <p:cNvSpPr>
            <a:spLocks noGrp="1"/>
          </p:cNvSpPr>
          <p:nvPr>
            <p:ph type="ftr" sz="quarter" idx="11"/>
          </p:nvPr>
        </p:nvSpPr>
        <p:spPr>
          <a:xfrm>
            <a:off x="4038600" y="6617610"/>
            <a:ext cx="4114800" cy="365125"/>
          </a:xfrm>
        </p:spPr>
        <p:txBody>
          <a:bodyPr/>
          <a:lstStyle/>
          <a:p>
            <a:r>
              <a:rPr lang="en-US" dirty="0"/>
              <a:t>Public Domain</a:t>
            </a:r>
          </a:p>
        </p:txBody>
      </p:sp>
      <p:pic>
        <p:nvPicPr>
          <p:cNvPr id="5" name="Picture 4">
            <a:extLst>
              <a:ext uri="{FF2B5EF4-FFF2-40B4-BE49-F238E27FC236}">
                <a16:creationId xmlns:a16="http://schemas.microsoft.com/office/drawing/2014/main" id="{4CAAB77D-45AA-F22A-3CDC-20EFFBEA7A6B}"/>
              </a:ext>
            </a:extLst>
          </p:cNvPr>
          <p:cNvPicPr>
            <a:picLocks noChangeAspect="1"/>
          </p:cNvPicPr>
          <p:nvPr/>
        </p:nvPicPr>
        <p:blipFill>
          <a:blip r:embed="rId2"/>
          <a:stretch>
            <a:fillRect/>
          </a:stretch>
        </p:blipFill>
        <p:spPr>
          <a:xfrm>
            <a:off x="0" y="146262"/>
            <a:ext cx="12192000" cy="6565475"/>
          </a:xfrm>
          <a:prstGeom prst="rect">
            <a:avLst/>
          </a:prstGeom>
        </p:spPr>
      </p:pic>
    </p:spTree>
    <p:extLst>
      <p:ext uri="{BB962C8B-B14F-4D97-AF65-F5344CB8AC3E}">
        <p14:creationId xmlns:p14="http://schemas.microsoft.com/office/powerpoint/2010/main" val="1257818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23</cp:revision>
  <dcterms:created xsi:type="dcterms:W3CDTF">2021-03-05T00:09:04Z</dcterms:created>
  <dcterms:modified xsi:type="dcterms:W3CDTF">2024-12-26T20:28:08Z</dcterms:modified>
</cp:coreProperties>
</file>