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9" r:id="rId1"/>
  </p:sldMasterIdLst>
  <p:notesMasterIdLst>
    <p:notesMasterId r:id="rId11"/>
  </p:notesMasterIdLst>
  <p:handoutMasterIdLst>
    <p:handoutMasterId r:id="rId12"/>
  </p:handoutMasterIdLst>
  <p:sldIdLst>
    <p:sldId id="256" r:id="rId2"/>
    <p:sldId id="260" r:id="rId3"/>
    <p:sldId id="261" r:id="rId4"/>
    <p:sldId id="262" r:id="rId5"/>
    <p:sldId id="263" r:id="rId6"/>
    <p:sldId id="264" r:id="rId7"/>
    <p:sldId id="265" r:id="rId8"/>
    <p:sldId id="266"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94C"/>
    <a:srgbClr val="7A6104"/>
    <a:srgbClr val="4C3A00"/>
    <a:srgbClr val="500000"/>
    <a:srgbClr val="6C0000"/>
    <a:srgbClr val="420021"/>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2449" autoAdjust="0"/>
  </p:normalViewPr>
  <p:slideViewPr>
    <p:cSldViewPr snapToGrid="0" showGuides="1">
      <p:cViewPr varScale="1">
        <p:scale>
          <a:sx n="68" d="100"/>
          <a:sy n="68" d="100"/>
        </p:scale>
        <p:origin x="636" y="96"/>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11/2/2024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dirty="0"/>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11/2/2024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dirty="0"/>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dirty="0"/>
          </a:p>
        </p:txBody>
      </p:sp>
    </p:spTree>
    <p:extLst>
      <p:ext uri="{BB962C8B-B14F-4D97-AF65-F5344CB8AC3E}">
        <p14:creationId xmlns:p14="http://schemas.microsoft.com/office/powerpoint/2010/main" val="1816874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4B034-D726-8FFA-A558-0082E72737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C9A742-BAA0-5FBD-1EA6-4F738A17E3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79DD900-EF3A-E90E-DA3F-4B00B11FD49D}"/>
              </a:ext>
            </a:extLst>
          </p:cNvPr>
          <p:cNvSpPr>
            <a:spLocks noGrp="1"/>
          </p:cNvSpPr>
          <p:nvPr>
            <p:ph type="dt" sz="half" idx="10"/>
          </p:nvPr>
        </p:nvSpPr>
        <p:spPr/>
        <p:txBody>
          <a:bodyPr/>
          <a:lstStyle/>
          <a:p>
            <a:fld id="{2FEB618C-3E4E-4CD2-BED7-70DD194A947C}" type="datetime1">
              <a:rPr lang="en-US" smtClean="0"/>
              <a:t>11/2/2024</a:t>
            </a:fld>
            <a:endParaRPr lang="en-US"/>
          </a:p>
        </p:txBody>
      </p:sp>
      <p:sp>
        <p:nvSpPr>
          <p:cNvPr id="5" name="Footer Placeholder 4">
            <a:extLst>
              <a:ext uri="{FF2B5EF4-FFF2-40B4-BE49-F238E27FC236}">
                <a16:creationId xmlns:a16="http://schemas.microsoft.com/office/drawing/2014/main" id="{0B2A5C9D-9A66-4203-4FCC-879B132B27C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07B0AD5-CA28-4176-147D-7188500365B5}"/>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55044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366E3-7F00-333C-B0B2-F0252E355E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457FB2-9252-41C3-89E3-FBB066897A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5345A6-898E-F848-3A08-802285FB8957}"/>
              </a:ext>
            </a:extLst>
          </p:cNvPr>
          <p:cNvSpPr>
            <a:spLocks noGrp="1"/>
          </p:cNvSpPr>
          <p:nvPr>
            <p:ph type="dt" sz="half" idx="10"/>
          </p:nvPr>
        </p:nvSpPr>
        <p:spPr/>
        <p:txBody>
          <a:bodyPr/>
          <a:lstStyle/>
          <a:p>
            <a:fld id="{5864BD10-091D-4698-8E88-B74188F1BD68}" type="datetime1">
              <a:rPr lang="en-US" smtClean="0"/>
              <a:t>11/2/2024</a:t>
            </a:fld>
            <a:endParaRPr lang="en-US"/>
          </a:p>
        </p:txBody>
      </p:sp>
      <p:sp>
        <p:nvSpPr>
          <p:cNvPr id="5" name="Footer Placeholder 4">
            <a:extLst>
              <a:ext uri="{FF2B5EF4-FFF2-40B4-BE49-F238E27FC236}">
                <a16:creationId xmlns:a16="http://schemas.microsoft.com/office/drawing/2014/main" id="{CC4FABC1-69B0-C64A-589C-D2B38001A587}"/>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A77FA1D-6F42-E9C1-AE05-CF482B552342}"/>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2619513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6E5FB42-9DA9-341D-CA5B-1C0FA4A789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9DD539-00ED-7BAA-235A-F787F16936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6953A8-55A6-B691-DE1E-750E6D5DD2D8}"/>
              </a:ext>
            </a:extLst>
          </p:cNvPr>
          <p:cNvSpPr>
            <a:spLocks noGrp="1"/>
          </p:cNvSpPr>
          <p:nvPr>
            <p:ph type="dt" sz="half" idx="10"/>
          </p:nvPr>
        </p:nvSpPr>
        <p:spPr/>
        <p:txBody>
          <a:bodyPr/>
          <a:lstStyle/>
          <a:p>
            <a:fld id="{6B4E4D59-B077-44D3-8607-ED16F27DDFF8}" type="datetime1">
              <a:rPr lang="en-US" smtClean="0"/>
              <a:t>11/2/2024</a:t>
            </a:fld>
            <a:endParaRPr lang="en-US"/>
          </a:p>
        </p:txBody>
      </p:sp>
      <p:sp>
        <p:nvSpPr>
          <p:cNvPr id="5" name="Footer Placeholder 4">
            <a:extLst>
              <a:ext uri="{FF2B5EF4-FFF2-40B4-BE49-F238E27FC236}">
                <a16:creationId xmlns:a16="http://schemas.microsoft.com/office/drawing/2014/main" id="{898A5259-4155-84BC-F1B3-28508BF9C4CD}"/>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D332558-A268-459D-2AEC-5B3BA9B1255B}"/>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4277163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6897D-A7CC-08F1-6433-5B602CBD76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89D6E0-C108-CC4B-74D5-3EDA6903B4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B3746F-ADE6-B20A-2A3C-0C11342BF4F2}"/>
              </a:ext>
            </a:extLst>
          </p:cNvPr>
          <p:cNvSpPr>
            <a:spLocks noGrp="1"/>
          </p:cNvSpPr>
          <p:nvPr>
            <p:ph type="dt" sz="half" idx="10"/>
          </p:nvPr>
        </p:nvSpPr>
        <p:spPr/>
        <p:txBody>
          <a:bodyPr/>
          <a:lstStyle/>
          <a:p>
            <a:fld id="{4BA61119-C385-4851-AD33-FF4EC9F63FAA}" type="datetime1">
              <a:rPr lang="en-US" smtClean="0"/>
              <a:t>11/2/2024</a:t>
            </a:fld>
            <a:endParaRPr lang="en-US"/>
          </a:p>
        </p:txBody>
      </p:sp>
      <p:sp>
        <p:nvSpPr>
          <p:cNvPr id="5" name="Footer Placeholder 4">
            <a:extLst>
              <a:ext uri="{FF2B5EF4-FFF2-40B4-BE49-F238E27FC236}">
                <a16:creationId xmlns:a16="http://schemas.microsoft.com/office/drawing/2014/main" id="{EC13985A-9EA0-5468-556F-B68232F8BF5F}"/>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380B53FC-0B0A-2F30-7352-14B0D39B8045}"/>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3282730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78AEE-F575-696A-BD68-C8847AAC77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D1147CB-4B43-B786-D7E6-A5807C56738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B3E95CF-A405-356B-6757-B3868786D6BA}"/>
              </a:ext>
            </a:extLst>
          </p:cNvPr>
          <p:cNvSpPr>
            <a:spLocks noGrp="1"/>
          </p:cNvSpPr>
          <p:nvPr>
            <p:ph type="dt" sz="half" idx="10"/>
          </p:nvPr>
        </p:nvSpPr>
        <p:spPr/>
        <p:txBody>
          <a:bodyPr/>
          <a:lstStyle/>
          <a:p>
            <a:fld id="{7C8E2CBE-21F4-4F17-A2A2-BE0AE27C0A04}" type="datetime1">
              <a:rPr lang="en-US" smtClean="0"/>
              <a:t>11/2/2024</a:t>
            </a:fld>
            <a:endParaRPr lang="en-US"/>
          </a:p>
        </p:txBody>
      </p:sp>
      <p:sp>
        <p:nvSpPr>
          <p:cNvPr id="5" name="Footer Placeholder 4">
            <a:extLst>
              <a:ext uri="{FF2B5EF4-FFF2-40B4-BE49-F238E27FC236}">
                <a16:creationId xmlns:a16="http://schemas.microsoft.com/office/drawing/2014/main" id="{761FAFB6-D979-AB85-9316-D128747933E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C743C26-FBED-F761-D2E0-7D014922DC33}"/>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069995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1BDD3-ACBB-F51F-835C-F742504E6E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1B80A8-C920-EA6D-5D03-F8BC863E0CB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368CB2-BB20-647C-E803-92F33976D2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844DE0-5168-F418-C2C2-56C386F9729E}"/>
              </a:ext>
            </a:extLst>
          </p:cNvPr>
          <p:cNvSpPr>
            <a:spLocks noGrp="1"/>
          </p:cNvSpPr>
          <p:nvPr>
            <p:ph type="dt" sz="half" idx="10"/>
          </p:nvPr>
        </p:nvSpPr>
        <p:spPr/>
        <p:txBody>
          <a:bodyPr/>
          <a:lstStyle/>
          <a:p>
            <a:fld id="{1B18DC17-7937-4D6D-9C77-4264495EAFF9}" type="datetime1">
              <a:rPr lang="en-US" smtClean="0"/>
              <a:t>11/2/2024</a:t>
            </a:fld>
            <a:endParaRPr lang="en-US"/>
          </a:p>
        </p:txBody>
      </p:sp>
      <p:sp>
        <p:nvSpPr>
          <p:cNvPr id="6" name="Footer Placeholder 5">
            <a:extLst>
              <a:ext uri="{FF2B5EF4-FFF2-40B4-BE49-F238E27FC236}">
                <a16:creationId xmlns:a16="http://schemas.microsoft.com/office/drawing/2014/main" id="{ED5ADC5F-8BBB-2903-8FB9-B7B927B4A696}"/>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02A8E364-4C68-69A2-0C09-656F20C1D433}"/>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2786657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80C32-40B8-9522-4478-464CB965E2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401E4A-B5EA-EB6C-1F08-419EC82A6B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DE4ABA-6CE8-A5D0-511B-C5A72A0B9D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610B96-7117-3C8D-626C-C55DB16815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965475-025F-7DE5-3B66-8A426840C7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D309EB-1D6E-C978-236A-11C9676CC545}"/>
              </a:ext>
            </a:extLst>
          </p:cNvPr>
          <p:cNvSpPr>
            <a:spLocks noGrp="1"/>
          </p:cNvSpPr>
          <p:nvPr>
            <p:ph type="dt" sz="half" idx="10"/>
          </p:nvPr>
        </p:nvSpPr>
        <p:spPr/>
        <p:txBody>
          <a:bodyPr/>
          <a:lstStyle/>
          <a:p>
            <a:fld id="{6F003DFE-8555-4912-83F4-A227D0F8C4A3}" type="datetime1">
              <a:rPr lang="en-US" smtClean="0"/>
              <a:t>11/2/2024</a:t>
            </a:fld>
            <a:endParaRPr lang="en-US"/>
          </a:p>
        </p:txBody>
      </p:sp>
      <p:sp>
        <p:nvSpPr>
          <p:cNvPr id="8" name="Footer Placeholder 7">
            <a:extLst>
              <a:ext uri="{FF2B5EF4-FFF2-40B4-BE49-F238E27FC236}">
                <a16:creationId xmlns:a16="http://schemas.microsoft.com/office/drawing/2014/main" id="{77361576-DBF2-EAFE-40DF-1D608BE425F8}"/>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AE2559-F804-7786-0EC4-99D2DDDF49A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719620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49A8B-7B60-C422-D838-88C2D135BC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77E6568-458A-2A22-84BC-1F536138F44B}"/>
              </a:ext>
            </a:extLst>
          </p:cNvPr>
          <p:cNvSpPr>
            <a:spLocks noGrp="1"/>
          </p:cNvSpPr>
          <p:nvPr>
            <p:ph type="dt" sz="half" idx="10"/>
          </p:nvPr>
        </p:nvSpPr>
        <p:spPr/>
        <p:txBody>
          <a:bodyPr/>
          <a:lstStyle/>
          <a:p>
            <a:fld id="{F3694A97-8DEB-4DF6-904C-F8306B71937B}" type="datetime1">
              <a:rPr lang="en-US" smtClean="0"/>
              <a:t>11/2/2024</a:t>
            </a:fld>
            <a:endParaRPr lang="en-US"/>
          </a:p>
        </p:txBody>
      </p:sp>
      <p:sp>
        <p:nvSpPr>
          <p:cNvPr id="4" name="Footer Placeholder 3">
            <a:extLst>
              <a:ext uri="{FF2B5EF4-FFF2-40B4-BE49-F238E27FC236}">
                <a16:creationId xmlns:a16="http://schemas.microsoft.com/office/drawing/2014/main" id="{0614091C-5E82-D7D4-7787-E858AD187AEB}"/>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60C78878-71EE-0D5B-A1C2-8E6A102B0A3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793204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11ED90-7ACC-4BE6-3DB7-603E29AC201C}"/>
              </a:ext>
            </a:extLst>
          </p:cNvPr>
          <p:cNvSpPr>
            <a:spLocks noGrp="1"/>
          </p:cNvSpPr>
          <p:nvPr>
            <p:ph type="dt" sz="half" idx="10"/>
          </p:nvPr>
        </p:nvSpPr>
        <p:spPr/>
        <p:txBody>
          <a:bodyPr/>
          <a:lstStyle/>
          <a:p>
            <a:fld id="{507BF068-A48C-4A2C-88F4-35ED99DC9B2B}" type="datetime1">
              <a:rPr lang="en-US" smtClean="0"/>
              <a:t>11/2/2024</a:t>
            </a:fld>
            <a:endParaRPr lang="en-US"/>
          </a:p>
        </p:txBody>
      </p:sp>
      <p:sp>
        <p:nvSpPr>
          <p:cNvPr id="3" name="Footer Placeholder 2">
            <a:extLst>
              <a:ext uri="{FF2B5EF4-FFF2-40B4-BE49-F238E27FC236}">
                <a16:creationId xmlns:a16="http://schemas.microsoft.com/office/drawing/2014/main" id="{BFC92E71-B4D8-3099-2528-A3B461BBF4F2}"/>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BA43A64C-2E86-FC24-856E-CB22591CA9CD}"/>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3551942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687DD-57A1-07CA-1DC7-E7357F4270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2B7413-48AD-69C4-2636-9863F0802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7ABDCE-0C79-9492-A549-3826DA3FD8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449600-39D9-EF4C-4F37-9DE9C5459201}"/>
              </a:ext>
            </a:extLst>
          </p:cNvPr>
          <p:cNvSpPr>
            <a:spLocks noGrp="1"/>
          </p:cNvSpPr>
          <p:nvPr>
            <p:ph type="dt" sz="half" idx="10"/>
          </p:nvPr>
        </p:nvSpPr>
        <p:spPr/>
        <p:txBody>
          <a:bodyPr/>
          <a:lstStyle/>
          <a:p>
            <a:fld id="{50AF37C5-B14A-44E6-AF99-EF1982ECB988}" type="datetime1">
              <a:rPr lang="en-US" smtClean="0"/>
              <a:t>11/2/2024</a:t>
            </a:fld>
            <a:endParaRPr lang="en-US"/>
          </a:p>
        </p:txBody>
      </p:sp>
      <p:sp>
        <p:nvSpPr>
          <p:cNvPr id="6" name="Footer Placeholder 5">
            <a:extLst>
              <a:ext uri="{FF2B5EF4-FFF2-40B4-BE49-F238E27FC236}">
                <a16:creationId xmlns:a16="http://schemas.microsoft.com/office/drawing/2014/main" id="{D8FDCF7C-AACF-FD8D-1B18-12A73916605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D584A7B-06FC-5E90-FBB5-A3F5EA917C30}"/>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054706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46320-4F0C-1EDB-CE28-8E36AD91FC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BE0C3C-12F5-456F-1608-7DB43DD125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A59D23-B071-02D1-AAF7-4AF30E1C93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8B1458-9F77-4AB0-EC61-9F150FB75152}"/>
              </a:ext>
            </a:extLst>
          </p:cNvPr>
          <p:cNvSpPr>
            <a:spLocks noGrp="1"/>
          </p:cNvSpPr>
          <p:nvPr>
            <p:ph type="dt" sz="half" idx="10"/>
          </p:nvPr>
        </p:nvSpPr>
        <p:spPr/>
        <p:txBody>
          <a:bodyPr/>
          <a:lstStyle/>
          <a:p>
            <a:fld id="{9C34B491-0D46-4822-8067-8DD4F68F0C6E}" type="datetime1">
              <a:rPr lang="en-US" smtClean="0"/>
              <a:t>11/2/2024</a:t>
            </a:fld>
            <a:endParaRPr lang="en-US"/>
          </a:p>
        </p:txBody>
      </p:sp>
      <p:sp>
        <p:nvSpPr>
          <p:cNvPr id="6" name="Footer Placeholder 5">
            <a:extLst>
              <a:ext uri="{FF2B5EF4-FFF2-40B4-BE49-F238E27FC236}">
                <a16:creationId xmlns:a16="http://schemas.microsoft.com/office/drawing/2014/main" id="{F85C0A7F-734C-A98D-6339-1CDA7775D4E6}"/>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132AE844-BEF4-28BE-2FF9-82493B34E79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446693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860F28-5157-282A-57AD-6A9483D033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81B3A7-4979-3C1A-321A-DEB92E4A1C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7F2898-3E9C-E9B9-446A-AED2FE109A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2F48DE6-DEC0-4CF6-8F01-FE3EE6F02B7B}" type="datetime1">
              <a:rPr lang="en-US" smtClean="0"/>
              <a:t>11/2/2024</a:t>
            </a:fld>
            <a:endParaRPr lang="en-US"/>
          </a:p>
        </p:txBody>
      </p:sp>
      <p:sp>
        <p:nvSpPr>
          <p:cNvPr id="5" name="Footer Placeholder 4">
            <a:extLst>
              <a:ext uri="{FF2B5EF4-FFF2-40B4-BE49-F238E27FC236}">
                <a16:creationId xmlns:a16="http://schemas.microsoft.com/office/drawing/2014/main" id="{C2EFF6A9-FC87-9481-A279-287AE1BE94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9BA73F03-0B37-CAA9-A646-F10DEC0F8D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3BB1039-D47E-4884-95FC-3C2995A9C726}" type="slidenum">
              <a:rPr lang="en-US" smtClean="0"/>
              <a:t>‹#›</a:t>
            </a:fld>
            <a:endParaRPr lang="en-US"/>
          </a:p>
        </p:txBody>
      </p:sp>
    </p:spTree>
    <p:extLst>
      <p:ext uri="{BB962C8B-B14F-4D97-AF65-F5344CB8AC3E}">
        <p14:creationId xmlns:p14="http://schemas.microsoft.com/office/powerpoint/2010/main" val="88215405"/>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 name="Footer Placeholder 3">
            <a:extLst>
              <a:ext uri="{FF2B5EF4-FFF2-40B4-BE49-F238E27FC236}">
                <a16:creationId xmlns:a16="http://schemas.microsoft.com/office/drawing/2014/main" id="{5CE8024B-873B-C965-FE57-5834EF36CBA5}"/>
              </a:ext>
            </a:extLst>
          </p:cNvPr>
          <p:cNvSpPr>
            <a:spLocks noGrp="1"/>
          </p:cNvSpPr>
          <p:nvPr>
            <p:ph type="ftr" sz="quarter" idx="11"/>
          </p:nvPr>
        </p:nvSpPr>
        <p:spPr/>
        <p:txBody>
          <a:bodyPr/>
          <a:lstStyle/>
          <a:p>
            <a:r>
              <a:rPr lang="en-US"/>
              <a:t>Public Domain</a:t>
            </a:r>
          </a:p>
        </p:txBody>
      </p:sp>
      <p:pic>
        <p:nvPicPr>
          <p:cNvPr id="9" name="Picture 8">
            <a:extLst>
              <a:ext uri="{FF2B5EF4-FFF2-40B4-BE49-F238E27FC236}">
                <a16:creationId xmlns:a16="http://schemas.microsoft.com/office/drawing/2014/main" id="{4942F9AF-A122-8408-F26E-6B5C5D2122A8}"/>
              </a:ext>
            </a:extLst>
          </p:cNvPr>
          <p:cNvPicPr>
            <a:picLocks noChangeAspect="1"/>
          </p:cNvPicPr>
          <p:nvPr/>
        </p:nvPicPr>
        <p:blipFill>
          <a:blip r:embed="rId3"/>
          <a:stretch>
            <a:fillRect/>
          </a:stretch>
        </p:blipFill>
        <p:spPr>
          <a:xfrm>
            <a:off x="699154" y="2619949"/>
            <a:ext cx="10793691" cy="1618102"/>
          </a:xfrm>
          <a:prstGeom prst="rect">
            <a:avLst/>
          </a:prstGeom>
        </p:spPr>
      </p:pic>
    </p:spTree>
    <p:extLst>
      <p:ext uri="{BB962C8B-B14F-4D97-AF65-F5344CB8AC3E}">
        <p14:creationId xmlns:p14="http://schemas.microsoft.com/office/powerpoint/2010/main" val="4034465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22749-E3FC-B4A8-9E33-BBAD2E14D865}"/>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DA5A4519-353F-D8C9-0174-070CFD27F7EE}"/>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FA4722B3-8BBE-AA96-594D-950181874859}"/>
              </a:ext>
            </a:extLst>
          </p:cNvPr>
          <p:cNvPicPr>
            <a:picLocks noChangeAspect="1"/>
          </p:cNvPicPr>
          <p:nvPr/>
        </p:nvPicPr>
        <p:blipFill>
          <a:blip r:embed="rId2"/>
          <a:stretch>
            <a:fillRect/>
          </a:stretch>
        </p:blipFill>
        <p:spPr>
          <a:xfrm>
            <a:off x="0" y="103257"/>
            <a:ext cx="12192000" cy="6651485"/>
          </a:xfrm>
          <a:prstGeom prst="rect">
            <a:avLst/>
          </a:prstGeom>
        </p:spPr>
      </p:pic>
    </p:spTree>
    <p:extLst>
      <p:ext uri="{BB962C8B-B14F-4D97-AF65-F5344CB8AC3E}">
        <p14:creationId xmlns:p14="http://schemas.microsoft.com/office/powerpoint/2010/main" val="3221782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3E300-16D7-F9C2-9FF7-DD103CE89D48}"/>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60DC660C-9529-DEDC-A045-B8A0299CE691}"/>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512DC6CA-B189-914D-4EFF-CB5B589768B9}"/>
              </a:ext>
            </a:extLst>
          </p:cNvPr>
          <p:cNvPicPr>
            <a:picLocks noChangeAspect="1"/>
          </p:cNvPicPr>
          <p:nvPr/>
        </p:nvPicPr>
        <p:blipFill>
          <a:blip r:embed="rId2"/>
          <a:stretch>
            <a:fillRect/>
          </a:stretch>
        </p:blipFill>
        <p:spPr>
          <a:xfrm>
            <a:off x="0" y="1687285"/>
            <a:ext cx="12192000" cy="3483429"/>
          </a:xfrm>
          <a:prstGeom prst="rect">
            <a:avLst/>
          </a:prstGeom>
        </p:spPr>
      </p:pic>
    </p:spTree>
    <p:extLst>
      <p:ext uri="{BB962C8B-B14F-4D97-AF65-F5344CB8AC3E}">
        <p14:creationId xmlns:p14="http://schemas.microsoft.com/office/powerpoint/2010/main" val="2043215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F8CBA-3305-E985-7A72-1693187EC4B9}"/>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E9B1241D-325F-A3A2-E95E-F3B635F19180}"/>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426A2B9B-6CA3-9CF3-6BF6-759452AE0116}"/>
              </a:ext>
            </a:extLst>
          </p:cNvPr>
          <p:cNvPicPr>
            <a:picLocks noChangeAspect="1"/>
          </p:cNvPicPr>
          <p:nvPr/>
        </p:nvPicPr>
        <p:blipFill>
          <a:blip r:embed="rId2"/>
          <a:stretch>
            <a:fillRect/>
          </a:stretch>
        </p:blipFill>
        <p:spPr>
          <a:xfrm>
            <a:off x="0" y="110425"/>
            <a:ext cx="12192000" cy="6637150"/>
          </a:xfrm>
          <a:prstGeom prst="rect">
            <a:avLst/>
          </a:prstGeom>
        </p:spPr>
      </p:pic>
    </p:spTree>
    <p:extLst>
      <p:ext uri="{BB962C8B-B14F-4D97-AF65-F5344CB8AC3E}">
        <p14:creationId xmlns:p14="http://schemas.microsoft.com/office/powerpoint/2010/main" val="1466182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064AB-2E2C-A970-9004-7707173690E8}"/>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96B79C21-BB7D-D06A-51C3-D8FD2209505F}"/>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528E149F-A802-8D32-727B-F14F1E6D3164}"/>
              </a:ext>
            </a:extLst>
          </p:cNvPr>
          <p:cNvPicPr>
            <a:picLocks noChangeAspect="1"/>
          </p:cNvPicPr>
          <p:nvPr/>
        </p:nvPicPr>
        <p:blipFill>
          <a:blip r:embed="rId2"/>
          <a:stretch>
            <a:fillRect/>
          </a:stretch>
        </p:blipFill>
        <p:spPr>
          <a:xfrm>
            <a:off x="0" y="1773296"/>
            <a:ext cx="12192000" cy="3311407"/>
          </a:xfrm>
          <a:prstGeom prst="rect">
            <a:avLst/>
          </a:prstGeom>
        </p:spPr>
      </p:pic>
    </p:spTree>
    <p:extLst>
      <p:ext uri="{BB962C8B-B14F-4D97-AF65-F5344CB8AC3E}">
        <p14:creationId xmlns:p14="http://schemas.microsoft.com/office/powerpoint/2010/main" val="69266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DDE78-1A38-8432-1FA4-4F93CA283434}"/>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0002EBF8-F85E-CEF0-BF32-C23B8E263D2F}"/>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909C08EB-65B2-8376-CA72-8479D87BF8AA}"/>
              </a:ext>
            </a:extLst>
          </p:cNvPr>
          <p:cNvPicPr>
            <a:picLocks noChangeAspect="1"/>
          </p:cNvPicPr>
          <p:nvPr/>
        </p:nvPicPr>
        <p:blipFill>
          <a:blip r:embed="rId2"/>
          <a:stretch>
            <a:fillRect/>
          </a:stretch>
        </p:blipFill>
        <p:spPr>
          <a:xfrm>
            <a:off x="0" y="17246"/>
            <a:ext cx="12192000" cy="6823507"/>
          </a:xfrm>
          <a:prstGeom prst="rect">
            <a:avLst/>
          </a:prstGeom>
        </p:spPr>
      </p:pic>
    </p:spTree>
    <p:extLst>
      <p:ext uri="{BB962C8B-B14F-4D97-AF65-F5344CB8AC3E}">
        <p14:creationId xmlns:p14="http://schemas.microsoft.com/office/powerpoint/2010/main" val="3299509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A3288B-F368-E446-2D37-9F3AADA26766}"/>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4ABF7291-1789-0A5D-DE45-6677FDAFF847}"/>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27AE8256-EFCE-7065-7265-BF11896A7F13}"/>
              </a:ext>
            </a:extLst>
          </p:cNvPr>
          <p:cNvPicPr>
            <a:picLocks noChangeAspect="1"/>
          </p:cNvPicPr>
          <p:nvPr/>
        </p:nvPicPr>
        <p:blipFill>
          <a:blip r:embed="rId2"/>
          <a:stretch>
            <a:fillRect/>
          </a:stretch>
        </p:blipFill>
        <p:spPr>
          <a:xfrm>
            <a:off x="0" y="196435"/>
            <a:ext cx="12192000" cy="6465129"/>
          </a:xfrm>
          <a:prstGeom prst="rect">
            <a:avLst/>
          </a:prstGeom>
        </p:spPr>
      </p:pic>
    </p:spTree>
    <p:extLst>
      <p:ext uri="{BB962C8B-B14F-4D97-AF65-F5344CB8AC3E}">
        <p14:creationId xmlns:p14="http://schemas.microsoft.com/office/powerpoint/2010/main" val="1922772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012E5E-72BD-4146-6583-DEF12F9621D9}"/>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AE29A776-5A54-026D-1A33-57948C76A669}"/>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D5F69566-C45C-752C-FE39-90C4997672E7}"/>
              </a:ext>
            </a:extLst>
          </p:cNvPr>
          <p:cNvPicPr>
            <a:picLocks noChangeAspect="1"/>
          </p:cNvPicPr>
          <p:nvPr/>
        </p:nvPicPr>
        <p:blipFill>
          <a:blip r:embed="rId2"/>
          <a:stretch>
            <a:fillRect/>
          </a:stretch>
        </p:blipFill>
        <p:spPr>
          <a:xfrm>
            <a:off x="0" y="1665783"/>
            <a:ext cx="12192000" cy="3526434"/>
          </a:xfrm>
          <a:prstGeom prst="rect">
            <a:avLst/>
          </a:prstGeom>
        </p:spPr>
      </p:pic>
    </p:spTree>
    <p:extLst>
      <p:ext uri="{BB962C8B-B14F-4D97-AF65-F5344CB8AC3E}">
        <p14:creationId xmlns:p14="http://schemas.microsoft.com/office/powerpoint/2010/main" val="2448052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68A32-1F4F-F6AD-966A-271165966C4B}"/>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F761610A-2B75-94D8-7C4A-6AF04257C528}"/>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7864834D-FDE9-2913-A0B4-9CBCC4BA7093}"/>
              </a:ext>
            </a:extLst>
          </p:cNvPr>
          <p:cNvPicPr>
            <a:picLocks noChangeAspect="1"/>
          </p:cNvPicPr>
          <p:nvPr/>
        </p:nvPicPr>
        <p:blipFill>
          <a:blip r:embed="rId2"/>
          <a:stretch>
            <a:fillRect/>
          </a:stretch>
        </p:blipFill>
        <p:spPr>
          <a:xfrm>
            <a:off x="0" y="146262"/>
            <a:ext cx="12192000" cy="6565475"/>
          </a:xfrm>
          <a:prstGeom prst="rect">
            <a:avLst/>
          </a:prstGeom>
        </p:spPr>
      </p:pic>
    </p:spTree>
    <p:extLst>
      <p:ext uri="{BB962C8B-B14F-4D97-AF65-F5344CB8AC3E}">
        <p14:creationId xmlns:p14="http://schemas.microsoft.com/office/powerpoint/2010/main" val="33198079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682</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7</cp:revision>
  <dcterms:created xsi:type="dcterms:W3CDTF">2019-10-02T02:24:59Z</dcterms:created>
  <dcterms:modified xsi:type="dcterms:W3CDTF">2024-11-02T13:48:12Z</dcterms:modified>
</cp:coreProperties>
</file>