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70" r:id="rId1"/>
  </p:sldMasterIdLst>
  <p:notesMasterIdLst>
    <p:notesMasterId r:id="rId11"/>
  </p:notesMasterIdLst>
  <p:handoutMasterIdLst>
    <p:handoutMasterId r:id="rId12"/>
  </p:handoutMasterIdLst>
  <p:sldIdLst>
    <p:sldId id="262" r:id="rId2"/>
    <p:sldId id="265" r:id="rId3"/>
    <p:sldId id="270" r:id="rId4"/>
    <p:sldId id="274" r:id="rId5"/>
    <p:sldId id="275" r:id="rId6"/>
    <p:sldId id="271" r:id="rId7"/>
    <p:sldId id="272" r:id="rId8"/>
    <p:sldId id="266"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1707"/>
    <a:srgbClr val="3E0000"/>
    <a:srgbClr val="212123"/>
    <a:srgbClr val="263D17"/>
    <a:srgbClr val="000E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F6B2DA-D09F-45B6-9B93-8496D88293A1}" v="6" dt="2021-06-24T01:34:12.763"/>
  </p1510:revLst>
</p1510:revInfo>
</file>

<file path=ppt/tableStyles.xml><?xml version="1.0" encoding="utf-8"?>
<a:tblStyleLst xmlns:a="http://schemas.openxmlformats.org/drawingml/2006/main" def="{21E4AEA4-8DFA-4A89-87EB-49C32662AFE0}">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1160" autoAdjust="0"/>
  </p:normalViewPr>
  <p:slideViewPr>
    <p:cSldViewPr snapToGrid="0" showGuides="1">
      <p:cViewPr varScale="1">
        <p:scale>
          <a:sx n="56" d="100"/>
          <a:sy n="56" d="100"/>
        </p:scale>
        <p:origin x="1056" y="52"/>
      </p:cViewPr>
      <p:guideLst>
        <p:guide orient="horz" pos="2160"/>
        <p:guide pos="3840"/>
      </p:guideLst>
    </p:cSldViewPr>
  </p:slideViewPr>
  <p:notesTextViewPr>
    <p:cViewPr>
      <p:scale>
        <a:sx n="1" d="1"/>
        <a:sy n="1" d="1"/>
      </p:scale>
      <p:origin x="0" y="0"/>
    </p:cViewPr>
  </p:notesTextViewPr>
  <p:notesViewPr>
    <p:cSldViewPr snapToGrid="0" showGuides="1">
      <p:cViewPr varScale="1">
        <p:scale>
          <a:sx n="76" d="100"/>
          <a:sy n="76" d="100"/>
        </p:scale>
        <p:origin x="171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Gothard" userId="0e53f415fda5f162" providerId="LiveId" clId="{E6F6B2DA-D09F-45B6-9B93-8496D88293A1}"/>
    <pc:docChg chg="undo custSel addSld delSld modSld sldOrd">
      <pc:chgData name="Sarah Gothard" userId="0e53f415fda5f162" providerId="LiveId" clId="{E6F6B2DA-D09F-45B6-9B93-8496D88293A1}" dt="2021-06-24T01:43:13.722" v="37" actId="47"/>
      <pc:docMkLst>
        <pc:docMk/>
      </pc:docMkLst>
      <pc:sldChg chg="addSp delSp modSp mod">
        <pc:chgData name="Sarah Gothard" userId="0e53f415fda5f162" providerId="LiveId" clId="{E6F6B2DA-D09F-45B6-9B93-8496D88293A1}" dt="2021-06-24T01:34:10.638" v="12" actId="26606"/>
        <pc:sldMkLst>
          <pc:docMk/>
          <pc:sldMk cId="219344417" sldId="262"/>
        </pc:sldMkLst>
        <pc:spChg chg="ord">
          <ac:chgData name="Sarah Gothard" userId="0e53f415fda5f162" providerId="LiveId" clId="{E6F6B2DA-D09F-45B6-9B93-8496D88293A1}" dt="2021-06-24T01:34:10.638" v="12" actId="26606"/>
          <ac:spMkLst>
            <pc:docMk/>
            <pc:sldMk cId="219344417" sldId="262"/>
            <ac:spMk id="2" creationId="{311D2B00-B72D-4A5C-82B8-17407371CFFA}"/>
          </ac:spMkLst>
        </pc:spChg>
        <pc:spChg chg="del">
          <ac:chgData name="Sarah Gothard" userId="0e53f415fda5f162" providerId="LiveId" clId="{E6F6B2DA-D09F-45B6-9B93-8496D88293A1}" dt="2021-06-24T01:34:10.638" v="12" actId="26606"/>
          <ac:spMkLst>
            <pc:docMk/>
            <pc:sldMk cId="219344417" sldId="262"/>
            <ac:spMk id="17" creationId="{32BC26D8-82FB-445E-AA49-62A77D7C1EE0}"/>
          </ac:spMkLst>
        </pc:spChg>
        <pc:spChg chg="del">
          <ac:chgData name="Sarah Gothard" userId="0e53f415fda5f162" providerId="LiveId" clId="{E6F6B2DA-D09F-45B6-9B93-8496D88293A1}" dt="2021-06-24T01:34:10.638" v="12" actId="26606"/>
          <ac:spMkLst>
            <pc:docMk/>
            <pc:sldMk cId="219344417" sldId="262"/>
            <ac:spMk id="19" creationId="{CB44330D-EA18-4254-AA95-EB49948539B8}"/>
          </ac:spMkLst>
        </pc:spChg>
        <pc:spChg chg="add">
          <ac:chgData name="Sarah Gothard" userId="0e53f415fda5f162" providerId="LiveId" clId="{E6F6B2DA-D09F-45B6-9B93-8496D88293A1}" dt="2021-06-24T01:34:10.638" v="12" actId="26606"/>
          <ac:spMkLst>
            <pc:docMk/>
            <pc:sldMk cId="219344417" sldId="262"/>
            <ac:spMk id="24" creationId="{32BC26D8-82FB-445E-AA49-62A77D7C1EE0}"/>
          </ac:spMkLst>
        </pc:spChg>
        <pc:spChg chg="add">
          <ac:chgData name="Sarah Gothard" userId="0e53f415fda5f162" providerId="LiveId" clId="{E6F6B2DA-D09F-45B6-9B93-8496D88293A1}" dt="2021-06-24T01:34:10.638" v="12" actId="26606"/>
          <ac:spMkLst>
            <pc:docMk/>
            <pc:sldMk cId="219344417" sldId="262"/>
            <ac:spMk id="26" creationId="{CB44330D-EA18-4254-AA95-EB49948539B8}"/>
          </ac:spMkLst>
        </pc:spChg>
        <pc:picChg chg="del">
          <ac:chgData name="Sarah Gothard" userId="0e53f415fda5f162" providerId="LiveId" clId="{E6F6B2DA-D09F-45B6-9B93-8496D88293A1}" dt="2021-06-24T01:33:05.365" v="0" actId="478"/>
          <ac:picMkLst>
            <pc:docMk/>
            <pc:sldMk cId="219344417" sldId="262"/>
            <ac:picMk id="4" creationId="{05AE4EEB-7FAB-463B-BAE7-6F132119EF91}"/>
          </ac:picMkLst>
        </pc:picChg>
        <pc:picChg chg="add mod">
          <ac:chgData name="Sarah Gothard" userId="0e53f415fda5f162" providerId="LiveId" clId="{E6F6B2DA-D09F-45B6-9B93-8496D88293A1}" dt="2021-06-24T01:34:10.638" v="12" actId="26606"/>
          <ac:picMkLst>
            <pc:docMk/>
            <pc:sldMk cId="219344417" sldId="262"/>
            <ac:picMk id="5" creationId="{3D7324D6-0D02-409B-B72D-C6BDF1648CF2}"/>
          </ac:picMkLst>
        </pc:picChg>
      </pc:sldChg>
      <pc:sldChg chg="addSp delSp modSp mod">
        <pc:chgData name="Sarah Gothard" userId="0e53f415fda5f162" providerId="LiveId" clId="{E6F6B2DA-D09F-45B6-9B93-8496D88293A1}" dt="2021-06-24T01:40:47.095" v="31" actId="27614"/>
        <pc:sldMkLst>
          <pc:docMk/>
          <pc:sldMk cId="3484739273" sldId="265"/>
        </pc:sldMkLst>
        <pc:spChg chg="ord">
          <ac:chgData name="Sarah Gothard" userId="0e53f415fda5f162" providerId="LiveId" clId="{E6F6B2DA-D09F-45B6-9B93-8496D88293A1}" dt="2021-06-24T01:40:44.963" v="30" actId="26606"/>
          <ac:spMkLst>
            <pc:docMk/>
            <pc:sldMk cId="3484739273" sldId="265"/>
            <ac:spMk id="2" creationId="{311D2B00-B72D-4A5C-82B8-17407371CFFA}"/>
          </ac:spMkLst>
        </pc:spChg>
        <pc:spChg chg="del">
          <ac:chgData name="Sarah Gothard" userId="0e53f415fda5f162" providerId="LiveId" clId="{E6F6B2DA-D09F-45B6-9B93-8496D88293A1}" dt="2021-06-24T01:36:04.186" v="20" actId="26606"/>
          <ac:spMkLst>
            <pc:docMk/>
            <pc:sldMk cId="3484739273" sldId="265"/>
            <ac:spMk id="17" creationId="{32BC26D8-82FB-445E-AA49-62A77D7C1EE0}"/>
          </ac:spMkLst>
        </pc:spChg>
        <pc:spChg chg="del">
          <ac:chgData name="Sarah Gothard" userId="0e53f415fda5f162" providerId="LiveId" clId="{E6F6B2DA-D09F-45B6-9B93-8496D88293A1}" dt="2021-06-24T01:36:04.186" v="20" actId="26606"/>
          <ac:spMkLst>
            <pc:docMk/>
            <pc:sldMk cId="3484739273" sldId="265"/>
            <ac:spMk id="19" creationId="{CB44330D-EA18-4254-AA95-EB49948539B8}"/>
          </ac:spMkLst>
        </pc:spChg>
        <pc:spChg chg="add del">
          <ac:chgData name="Sarah Gothard" userId="0e53f415fda5f162" providerId="LiveId" clId="{E6F6B2DA-D09F-45B6-9B93-8496D88293A1}" dt="2021-06-24T01:40:44.963" v="30" actId="26606"/>
          <ac:spMkLst>
            <pc:docMk/>
            <pc:sldMk cId="3484739273" sldId="265"/>
            <ac:spMk id="24" creationId="{32BC26D8-82FB-445E-AA49-62A77D7C1EE0}"/>
          </ac:spMkLst>
        </pc:spChg>
        <pc:spChg chg="add del">
          <ac:chgData name="Sarah Gothard" userId="0e53f415fda5f162" providerId="LiveId" clId="{E6F6B2DA-D09F-45B6-9B93-8496D88293A1}" dt="2021-06-24T01:40:44.963" v="30" actId="26606"/>
          <ac:spMkLst>
            <pc:docMk/>
            <pc:sldMk cId="3484739273" sldId="265"/>
            <ac:spMk id="26" creationId="{CB44330D-EA18-4254-AA95-EB49948539B8}"/>
          </ac:spMkLst>
        </pc:spChg>
        <pc:spChg chg="add">
          <ac:chgData name="Sarah Gothard" userId="0e53f415fda5f162" providerId="LiveId" clId="{E6F6B2DA-D09F-45B6-9B93-8496D88293A1}" dt="2021-06-24T01:40:44.963" v="30" actId="26606"/>
          <ac:spMkLst>
            <pc:docMk/>
            <pc:sldMk cId="3484739273" sldId="265"/>
            <ac:spMk id="31" creationId="{32BC26D8-82FB-445E-AA49-62A77D7C1EE0}"/>
          </ac:spMkLst>
        </pc:spChg>
        <pc:spChg chg="add">
          <ac:chgData name="Sarah Gothard" userId="0e53f415fda5f162" providerId="LiveId" clId="{E6F6B2DA-D09F-45B6-9B93-8496D88293A1}" dt="2021-06-24T01:40:44.963" v="30" actId="26606"/>
          <ac:spMkLst>
            <pc:docMk/>
            <pc:sldMk cId="3484739273" sldId="265"/>
            <ac:spMk id="33" creationId="{CB44330D-EA18-4254-AA95-EB49948539B8}"/>
          </ac:spMkLst>
        </pc:spChg>
        <pc:picChg chg="del">
          <ac:chgData name="Sarah Gothard" userId="0e53f415fda5f162" providerId="LiveId" clId="{E6F6B2DA-D09F-45B6-9B93-8496D88293A1}" dt="2021-06-24T01:33:07.206" v="1" actId="478"/>
          <ac:picMkLst>
            <pc:docMk/>
            <pc:sldMk cId="3484739273" sldId="265"/>
            <ac:picMk id="4" creationId="{E1E457D0-D52B-48EF-83ED-9CE027AAE5DB}"/>
          </ac:picMkLst>
        </pc:picChg>
        <pc:picChg chg="add del">
          <ac:chgData name="Sarah Gothard" userId="0e53f415fda5f162" providerId="LiveId" clId="{E6F6B2DA-D09F-45B6-9B93-8496D88293A1}" dt="2021-06-24T01:35:25.304" v="18" actId="22"/>
          <ac:picMkLst>
            <pc:docMk/>
            <pc:sldMk cId="3484739273" sldId="265"/>
            <ac:picMk id="5" creationId="{286FF67A-037C-4E1D-AF84-B8B053FD368A}"/>
          </ac:picMkLst>
        </pc:picChg>
        <pc:picChg chg="add del mod">
          <ac:chgData name="Sarah Gothard" userId="0e53f415fda5f162" providerId="LiveId" clId="{E6F6B2DA-D09F-45B6-9B93-8496D88293A1}" dt="2021-06-24T01:40:43.210" v="28" actId="478"/>
          <ac:picMkLst>
            <pc:docMk/>
            <pc:sldMk cId="3484739273" sldId="265"/>
            <ac:picMk id="7" creationId="{DF38CE6C-CB56-4B5D-B53F-FB6B2931EDC4}"/>
          </ac:picMkLst>
        </pc:picChg>
        <pc:picChg chg="add mod">
          <ac:chgData name="Sarah Gothard" userId="0e53f415fda5f162" providerId="LiveId" clId="{E6F6B2DA-D09F-45B6-9B93-8496D88293A1}" dt="2021-06-24T01:40:47.095" v="31" actId="27614"/>
          <ac:picMkLst>
            <pc:docMk/>
            <pc:sldMk cId="3484739273" sldId="265"/>
            <ac:picMk id="9" creationId="{7092460C-5112-4FAB-A84F-E7BD1BADE618}"/>
          </ac:picMkLst>
        </pc:picChg>
      </pc:sldChg>
      <pc:sldChg chg="del">
        <pc:chgData name="Sarah Gothard" userId="0e53f415fda5f162" providerId="LiveId" clId="{E6F6B2DA-D09F-45B6-9B93-8496D88293A1}" dt="2021-06-24T01:33:10.536" v="2" actId="47"/>
        <pc:sldMkLst>
          <pc:docMk/>
          <pc:sldMk cId="2467854935" sldId="266"/>
        </pc:sldMkLst>
      </pc:sldChg>
      <pc:sldChg chg="addSp delSp modSp add mod ord setBg delDesignElem">
        <pc:chgData name="Sarah Gothard" userId="0e53f415fda5f162" providerId="LiveId" clId="{E6F6B2DA-D09F-45B6-9B93-8496D88293A1}" dt="2021-06-24T01:43:09.372" v="36" actId="26606"/>
        <pc:sldMkLst>
          <pc:docMk/>
          <pc:sldMk cId="3422448873" sldId="266"/>
        </pc:sldMkLst>
        <pc:spChg chg="ord">
          <ac:chgData name="Sarah Gothard" userId="0e53f415fda5f162" providerId="LiveId" clId="{E6F6B2DA-D09F-45B6-9B93-8496D88293A1}" dt="2021-06-24T01:43:09.372" v="36" actId="26606"/>
          <ac:spMkLst>
            <pc:docMk/>
            <pc:sldMk cId="3422448873" sldId="266"/>
            <ac:spMk id="2" creationId="{311D2B00-B72D-4A5C-82B8-17407371CFFA}"/>
          </ac:spMkLst>
        </pc:spChg>
        <pc:spChg chg="add">
          <ac:chgData name="Sarah Gothard" userId="0e53f415fda5f162" providerId="LiveId" clId="{E6F6B2DA-D09F-45B6-9B93-8496D88293A1}" dt="2021-06-24T01:43:09.372" v="36" actId="26606"/>
          <ac:spMkLst>
            <pc:docMk/>
            <pc:sldMk cId="3422448873" sldId="266"/>
            <ac:spMk id="9" creationId="{32BC26D8-82FB-445E-AA49-62A77D7C1EE0}"/>
          </ac:spMkLst>
        </pc:spChg>
        <pc:spChg chg="add">
          <ac:chgData name="Sarah Gothard" userId="0e53f415fda5f162" providerId="LiveId" clId="{E6F6B2DA-D09F-45B6-9B93-8496D88293A1}" dt="2021-06-24T01:43:09.372" v="36" actId="26606"/>
          <ac:spMkLst>
            <pc:docMk/>
            <pc:sldMk cId="3422448873" sldId="266"/>
            <ac:spMk id="11" creationId="{CB44330D-EA18-4254-AA95-EB49948539B8}"/>
          </ac:spMkLst>
        </pc:spChg>
        <pc:spChg chg="del">
          <ac:chgData name="Sarah Gothard" userId="0e53f415fda5f162" providerId="LiveId" clId="{E6F6B2DA-D09F-45B6-9B93-8496D88293A1}" dt="2021-06-24T01:33:11.877" v="4"/>
          <ac:spMkLst>
            <pc:docMk/>
            <pc:sldMk cId="3422448873" sldId="266"/>
            <ac:spMk id="17" creationId="{32BC26D8-82FB-445E-AA49-62A77D7C1EE0}"/>
          </ac:spMkLst>
        </pc:spChg>
        <pc:spChg chg="del">
          <ac:chgData name="Sarah Gothard" userId="0e53f415fda5f162" providerId="LiveId" clId="{E6F6B2DA-D09F-45B6-9B93-8496D88293A1}" dt="2021-06-24T01:33:11.877" v="4"/>
          <ac:spMkLst>
            <pc:docMk/>
            <pc:sldMk cId="3422448873" sldId="266"/>
            <ac:spMk id="19" creationId="{CB44330D-EA18-4254-AA95-EB49948539B8}"/>
          </ac:spMkLst>
        </pc:spChg>
        <pc:picChg chg="add mod">
          <ac:chgData name="Sarah Gothard" userId="0e53f415fda5f162" providerId="LiveId" clId="{E6F6B2DA-D09F-45B6-9B93-8496D88293A1}" dt="2021-06-24T01:43:09.372" v="36" actId="26606"/>
          <ac:picMkLst>
            <pc:docMk/>
            <pc:sldMk cId="3422448873" sldId="266"/>
            <ac:picMk id="4" creationId="{F09DB671-056E-4EAC-AD9D-89FE22E4D1DA}"/>
          </ac:picMkLst>
        </pc:picChg>
      </pc:sldChg>
      <pc:sldChg chg="delSp add del setBg delDesignElem">
        <pc:chgData name="Sarah Gothard" userId="0e53f415fda5f162" providerId="LiveId" clId="{E6F6B2DA-D09F-45B6-9B93-8496D88293A1}" dt="2021-06-24T01:43:13.722" v="37" actId="47"/>
        <pc:sldMkLst>
          <pc:docMk/>
          <pc:sldMk cId="812428527" sldId="267"/>
        </pc:sldMkLst>
        <pc:spChg chg="del">
          <ac:chgData name="Sarah Gothard" userId="0e53f415fda5f162" providerId="LiveId" clId="{E6F6B2DA-D09F-45B6-9B93-8496D88293A1}" dt="2021-06-24T01:33:12.238" v="6"/>
          <ac:spMkLst>
            <pc:docMk/>
            <pc:sldMk cId="812428527" sldId="267"/>
            <ac:spMk id="17" creationId="{32BC26D8-82FB-445E-AA49-62A77D7C1EE0}"/>
          </ac:spMkLst>
        </pc:spChg>
        <pc:spChg chg="del">
          <ac:chgData name="Sarah Gothard" userId="0e53f415fda5f162" providerId="LiveId" clId="{E6F6B2DA-D09F-45B6-9B93-8496D88293A1}" dt="2021-06-24T01:33:12.238" v="6"/>
          <ac:spMkLst>
            <pc:docMk/>
            <pc:sldMk cId="812428527" sldId="267"/>
            <ac:spMk id="19" creationId="{CB44330D-EA18-4254-AA95-EB49948539B8}"/>
          </ac:spMkLst>
        </pc:spChg>
      </pc:sldChg>
      <pc:sldChg chg="del">
        <pc:chgData name="Sarah Gothard" userId="0e53f415fda5f162" providerId="LiveId" clId="{E6F6B2DA-D09F-45B6-9B93-8496D88293A1}" dt="2021-06-24T01:33:10.536" v="2" actId="47"/>
        <pc:sldMkLst>
          <pc:docMk/>
          <pc:sldMk cId="1611754402" sldId="267"/>
        </pc:sldMkLst>
      </pc:sldChg>
      <pc:sldChg chg="del">
        <pc:chgData name="Sarah Gothard" userId="0e53f415fda5f162" providerId="LiveId" clId="{E6F6B2DA-D09F-45B6-9B93-8496D88293A1}" dt="2021-06-24T01:33:10.536" v="2" actId="47"/>
        <pc:sldMkLst>
          <pc:docMk/>
          <pc:sldMk cId="30431258" sldId="268"/>
        </pc:sldMkLst>
      </pc:sldChg>
      <pc:sldChg chg="delSp add del setBg delDesignElem">
        <pc:chgData name="Sarah Gothard" userId="0e53f415fda5f162" providerId="LiveId" clId="{E6F6B2DA-D09F-45B6-9B93-8496D88293A1}" dt="2021-06-24T01:43:13.722" v="37" actId="47"/>
        <pc:sldMkLst>
          <pc:docMk/>
          <pc:sldMk cId="207244363" sldId="268"/>
        </pc:sldMkLst>
        <pc:spChg chg="del">
          <ac:chgData name="Sarah Gothard" userId="0e53f415fda5f162" providerId="LiveId" clId="{E6F6B2DA-D09F-45B6-9B93-8496D88293A1}" dt="2021-06-24T01:33:12.619" v="8"/>
          <ac:spMkLst>
            <pc:docMk/>
            <pc:sldMk cId="207244363" sldId="268"/>
            <ac:spMk id="17" creationId="{32BC26D8-82FB-445E-AA49-62A77D7C1EE0}"/>
          </ac:spMkLst>
        </pc:spChg>
        <pc:spChg chg="del">
          <ac:chgData name="Sarah Gothard" userId="0e53f415fda5f162" providerId="LiveId" clId="{E6F6B2DA-D09F-45B6-9B93-8496D88293A1}" dt="2021-06-24T01:33:12.619" v="8"/>
          <ac:spMkLst>
            <pc:docMk/>
            <pc:sldMk cId="207244363" sldId="268"/>
            <ac:spMk id="19" creationId="{CB44330D-EA18-4254-AA95-EB49948539B8}"/>
          </ac:spMkLst>
        </pc:spChg>
      </pc:sldChg>
      <pc:sldChg chg="delSp add del setBg delDesignElem">
        <pc:chgData name="Sarah Gothard" userId="0e53f415fda5f162" providerId="LiveId" clId="{E6F6B2DA-D09F-45B6-9B93-8496D88293A1}" dt="2021-06-24T01:43:13.722" v="37" actId="47"/>
        <pc:sldMkLst>
          <pc:docMk/>
          <pc:sldMk cId="2367028509" sldId="269"/>
        </pc:sldMkLst>
        <pc:spChg chg="del">
          <ac:chgData name="Sarah Gothard" userId="0e53f415fda5f162" providerId="LiveId" clId="{E6F6B2DA-D09F-45B6-9B93-8496D88293A1}" dt="2021-06-24T01:33:12.864" v="10"/>
          <ac:spMkLst>
            <pc:docMk/>
            <pc:sldMk cId="2367028509" sldId="269"/>
            <ac:spMk id="17" creationId="{32BC26D8-82FB-445E-AA49-62A77D7C1EE0}"/>
          </ac:spMkLst>
        </pc:spChg>
        <pc:spChg chg="del">
          <ac:chgData name="Sarah Gothard" userId="0e53f415fda5f162" providerId="LiveId" clId="{E6F6B2DA-D09F-45B6-9B93-8496D88293A1}" dt="2021-06-24T01:33:12.864" v="10"/>
          <ac:spMkLst>
            <pc:docMk/>
            <pc:sldMk cId="2367028509" sldId="269"/>
            <ac:spMk id="19" creationId="{CB44330D-EA18-4254-AA95-EB49948539B8}"/>
          </ac:spMkLst>
        </pc:spChg>
      </pc:sldChg>
      <pc:sldChg chg="addSp delSp modSp add mod setBg delDesignElem">
        <pc:chgData name="Sarah Gothard" userId="0e53f415fda5f162" providerId="LiveId" clId="{E6F6B2DA-D09F-45B6-9B93-8496D88293A1}" dt="2021-06-24T01:36:59.060" v="22" actId="26606"/>
        <pc:sldMkLst>
          <pc:docMk/>
          <pc:sldMk cId="3107561103" sldId="270"/>
        </pc:sldMkLst>
        <pc:spChg chg="ord">
          <ac:chgData name="Sarah Gothard" userId="0e53f415fda5f162" providerId="LiveId" clId="{E6F6B2DA-D09F-45B6-9B93-8496D88293A1}" dt="2021-06-24T01:36:59.060" v="22" actId="26606"/>
          <ac:spMkLst>
            <pc:docMk/>
            <pc:sldMk cId="3107561103" sldId="270"/>
            <ac:spMk id="2" creationId="{311D2B00-B72D-4A5C-82B8-17407371CFFA}"/>
          </ac:spMkLst>
        </pc:spChg>
        <pc:spChg chg="add">
          <ac:chgData name="Sarah Gothard" userId="0e53f415fda5f162" providerId="LiveId" clId="{E6F6B2DA-D09F-45B6-9B93-8496D88293A1}" dt="2021-06-24T01:36:59.060" v="22" actId="26606"/>
          <ac:spMkLst>
            <pc:docMk/>
            <pc:sldMk cId="3107561103" sldId="270"/>
            <ac:spMk id="9" creationId="{32BC26D8-82FB-445E-AA49-62A77D7C1EE0}"/>
          </ac:spMkLst>
        </pc:spChg>
        <pc:spChg chg="add">
          <ac:chgData name="Sarah Gothard" userId="0e53f415fda5f162" providerId="LiveId" clId="{E6F6B2DA-D09F-45B6-9B93-8496D88293A1}" dt="2021-06-24T01:36:59.060" v="22" actId="26606"/>
          <ac:spMkLst>
            <pc:docMk/>
            <pc:sldMk cId="3107561103" sldId="270"/>
            <ac:spMk id="11" creationId="{CB44330D-EA18-4254-AA95-EB49948539B8}"/>
          </ac:spMkLst>
        </pc:spChg>
        <pc:spChg chg="del">
          <ac:chgData name="Sarah Gothard" userId="0e53f415fda5f162" providerId="LiveId" clId="{E6F6B2DA-D09F-45B6-9B93-8496D88293A1}" dt="2021-06-24T01:34:12.482" v="14"/>
          <ac:spMkLst>
            <pc:docMk/>
            <pc:sldMk cId="3107561103" sldId="270"/>
            <ac:spMk id="17" creationId="{32BC26D8-82FB-445E-AA49-62A77D7C1EE0}"/>
          </ac:spMkLst>
        </pc:spChg>
        <pc:spChg chg="del">
          <ac:chgData name="Sarah Gothard" userId="0e53f415fda5f162" providerId="LiveId" clId="{E6F6B2DA-D09F-45B6-9B93-8496D88293A1}" dt="2021-06-24T01:34:12.482" v="14"/>
          <ac:spMkLst>
            <pc:docMk/>
            <pc:sldMk cId="3107561103" sldId="270"/>
            <ac:spMk id="19" creationId="{CB44330D-EA18-4254-AA95-EB49948539B8}"/>
          </ac:spMkLst>
        </pc:spChg>
        <pc:picChg chg="add mod">
          <ac:chgData name="Sarah Gothard" userId="0e53f415fda5f162" providerId="LiveId" clId="{E6F6B2DA-D09F-45B6-9B93-8496D88293A1}" dt="2021-06-24T01:36:59.060" v="22" actId="26606"/>
          <ac:picMkLst>
            <pc:docMk/>
            <pc:sldMk cId="3107561103" sldId="270"/>
            <ac:picMk id="4" creationId="{A69DEC56-00A9-48A7-BD6E-DD9AB5E00344}"/>
          </ac:picMkLst>
        </pc:picChg>
      </pc:sldChg>
      <pc:sldChg chg="del">
        <pc:chgData name="Sarah Gothard" userId="0e53f415fda5f162" providerId="LiveId" clId="{E6F6B2DA-D09F-45B6-9B93-8496D88293A1}" dt="2021-06-24T01:33:10.536" v="2" actId="47"/>
        <pc:sldMkLst>
          <pc:docMk/>
          <pc:sldMk cId="3502611574" sldId="270"/>
        </pc:sldMkLst>
      </pc:sldChg>
      <pc:sldChg chg="del">
        <pc:chgData name="Sarah Gothard" userId="0e53f415fda5f162" providerId="LiveId" clId="{E6F6B2DA-D09F-45B6-9B93-8496D88293A1}" dt="2021-06-24T01:33:10.536" v="2" actId="47"/>
        <pc:sldMkLst>
          <pc:docMk/>
          <pc:sldMk cId="963399917" sldId="271"/>
        </pc:sldMkLst>
      </pc:sldChg>
      <pc:sldChg chg="addSp delSp modSp add mod ord setBg delDesignElem">
        <pc:chgData name="Sarah Gothard" userId="0e53f415fda5f162" providerId="LiveId" clId="{E6F6B2DA-D09F-45B6-9B93-8496D88293A1}" dt="2021-06-24T01:39:53.924" v="27" actId="26606"/>
        <pc:sldMkLst>
          <pc:docMk/>
          <pc:sldMk cId="2737203008" sldId="271"/>
        </pc:sldMkLst>
        <pc:spChg chg="ord">
          <ac:chgData name="Sarah Gothard" userId="0e53f415fda5f162" providerId="LiveId" clId="{E6F6B2DA-D09F-45B6-9B93-8496D88293A1}" dt="2021-06-24T01:39:53.924" v="27" actId="26606"/>
          <ac:spMkLst>
            <pc:docMk/>
            <pc:sldMk cId="2737203008" sldId="271"/>
            <ac:spMk id="2" creationId="{311D2B00-B72D-4A5C-82B8-17407371CFFA}"/>
          </ac:spMkLst>
        </pc:spChg>
        <pc:spChg chg="add">
          <ac:chgData name="Sarah Gothard" userId="0e53f415fda5f162" providerId="LiveId" clId="{E6F6B2DA-D09F-45B6-9B93-8496D88293A1}" dt="2021-06-24T01:39:53.924" v="27" actId="26606"/>
          <ac:spMkLst>
            <pc:docMk/>
            <pc:sldMk cId="2737203008" sldId="271"/>
            <ac:spMk id="9" creationId="{32BC26D8-82FB-445E-AA49-62A77D7C1EE0}"/>
          </ac:spMkLst>
        </pc:spChg>
        <pc:spChg chg="add">
          <ac:chgData name="Sarah Gothard" userId="0e53f415fda5f162" providerId="LiveId" clId="{E6F6B2DA-D09F-45B6-9B93-8496D88293A1}" dt="2021-06-24T01:39:53.924" v="27" actId="26606"/>
          <ac:spMkLst>
            <pc:docMk/>
            <pc:sldMk cId="2737203008" sldId="271"/>
            <ac:spMk id="11" creationId="{CB44330D-EA18-4254-AA95-EB49948539B8}"/>
          </ac:spMkLst>
        </pc:spChg>
        <pc:spChg chg="del">
          <ac:chgData name="Sarah Gothard" userId="0e53f415fda5f162" providerId="LiveId" clId="{E6F6B2DA-D09F-45B6-9B93-8496D88293A1}" dt="2021-06-24T01:34:12.763" v="16"/>
          <ac:spMkLst>
            <pc:docMk/>
            <pc:sldMk cId="2737203008" sldId="271"/>
            <ac:spMk id="17" creationId="{32BC26D8-82FB-445E-AA49-62A77D7C1EE0}"/>
          </ac:spMkLst>
        </pc:spChg>
        <pc:spChg chg="del">
          <ac:chgData name="Sarah Gothard" userId="0e53f415fda5f162" providerId="LiveId" clId="{E6F6B2DA-D09F-45B6-9B93-8496D88293A1}" dt="2021-06-24T01:34:12.763" v="16"/>
          <ac:spMkLst>
            <pc:docMk/>
            <pc:sldMk cId="2737203008" sldId="271"/>
            <ac:spMk id="19" creationId="{CB44330D-EA18-4254-AA95-EB49948539B8}"/>
          </ac:spMkLst>
        </pc:spChg>
        <pc:picChg chg="add mod">
          <ac:chgData name="Sarah Gothard" userId="0e53f415fda5f162" providerId="LiveId" clId="{E6F6B2DA-D09F-45B6-9B93-8496D88293A1}" dt="2021-06-24T01:39:53.924" v="27" actId="26606"/>
          <ac:picMkLst>
            <pc:docMk/>
            <pc:sldMk cId="2737203008" sldId="271"/>
            <ac:picMk id="4" creationId="{55A262F7-2272-403C-A6FE-A117FACED00E}"/>
          </ac:picMkLst>
        </pc:picChg>
      </pc:sldChg>
      <pc:sldChg chg="add">
        <pc:chgData name="Sarah Gothard" userId="0e53f415fda5f162" providerId="LiveId" clId="{E6F6B2DA-D09F-45B6-9B93-8496D88293A1}" dt="2021-06-24T01:37:14.949" v="23" actId="2890"/>
        <pc:sldMkLst>
          <pc:docMk/>
          <pc:sldMk cId="20107490" sldId="272"/>
        </pc:sldMkLst>
      </pc:sldChg>
      <pc:sldChg chg="del">
        <pc:chgData name="Sarah Gothard" userId="0e53f415fda5f162" providerId="LiveId" clId="{E6F6B2DA-D09F-45B6-9B93-8496D88293A1}" dt="2021-06-24T01:33:10.536" v="2" actId="47"/>
        <pc:sldMkLst>
          <pc:docMk/>
          <pc:sldMk cId="3578576612" sldId="272"/>
        </pc:sldMkLst>
      </pc:sldChg>
      <pc:sldChg chg="add">
        <pc:chgData name="Sarah Gothard" userId="0e53f415fda5f162" providerId="LiveId" clId="{E6F6B2DA-D09F-45B6-9B93-8496D88293A1}" dt="2021-06-24T01:40:50.231" v="32" actId="2890"/>
        <pc:sldMkLst>
          <pc:docMk/>
          <pc:sldMk cId="2075599473" sldId="273"/>
        </pc:sldMkLst>
      </pc:sldChg>
      <pc:sldChg chg="del">
        <pc:chgData name="Sarah Gothard" userId="0e53f415fda5f162" providerId="LiveId" clId="{E6F6B2DA-D09F-45B6-9B93-8496D88293A1}" dt="2021-06-24T01:33:10.536" v="2" actId="47"/>
        <pc:sldMkLst>
          <pc:docMk/>
          <pc:sldMk cId="4289165169" sldId="27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D91178-905E-4181-A080-73FBE2A7F10F}" type="datetimeFigureOut">
              <a:rPr lang="en-US" smtClean="0"/>
              <a:t>9/5/2026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DC0C31-3BFD-43A2-B8EE-356E8F332F68}" type="slidenum">
              <a:rPr lang="en-US" smtClean="0"/>
              <a:t>‹#›</a:t>
            </a:fld>
            <a:endParaRPr lang="en-US"/>
          </a:p>
        </p:txBody>
      </p:sp>
    </p:spTree>
    <p:extLst>
      <p:ext uri="{BB962C8B-B14F-4D97-AF65-F5344CB8AC3E}">
        <p14:creationId xmlns:p14="http://schemas.microsoft.com/office/powerpoint/2010/main" val="1872655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49B93-516E-447E-9C4C-C287614C6398}" type="datetimeFigureOut">
              <a:rPr lang="en-US" smtClean="0"/>
              <a:t>9/5/2026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908AF-65BE-457F-9D87-289A548E61FF}" type="slidenum">
              <a:rPr lang="en-US" smtClean="0"/>
              <a:t>‹#›</a:t>
            </a:fld>
            <a:endParaRPr lang="en-US"/>
          </a:p>
        </p:txBody>
      </p:sp>
    </p:spTree>
    <p:extLst>
      <p:ext uri="{BB962C8B-B14F-4D97-AF65-F5344CB8AC3E}">
        <p14:creationId xmlns:p14="http://schemas.microsoft.com/office/powerpoint/2010/main" val="337232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welcome to use or modify these PowerPoints as needed. Feel free to change the design or layout to suit your ministry, school, home, or company. More PowerPoint slides can be found at mobilehymns.org</a:t>
            </a:r>
          </a:p>
        </p:txBody>
      </p:sp>
      <p:sp>
        <p:nvSpPr>
          <p:cNvPr id="4" name="Slide Number Placeholder 3"/>
          <p:cNvSpPr>
            <a:spLocks noGrp="1"/>
          </p:cNvSpPr>
          <p:nvPr>
            <p:ph type="sldNum" sz="quarter" idx="5"/>
          </p:nvPr>
        </p:nvSpPr>
        <p:spPr/>
        <p:txBody>
          <a:bodyPr/>
          <a:lstStyle/>
          <a:p>
            <a:fld id="{887908AF-65BE-457F-9D87-289A548E61FF}" type="slidenum">
              <a:rPr lang="en-US" smtClean="0"/>
              <a:t>1</a:t>
            </a:fld>
            <a:endParaRPr lang="en-US"/>
          </a:p>
        </p:txBody>
      </p:sp>
    </p:spTree>
    <p:extLst>
      <p:ext uri="{BB962C8B-B14F-4D97-AF65-F5344CB8AC3E}">
        <p14:creationId xmlns:p14="http://schemas.microsoft.com/office/powerpoint/2010/main" val="873422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F1B597-F26C-4EAF-A163-38755C5479C0}" type="datetime1">
              <a:rPr lang="en-US" smtClean="0"/>
              <a:t>9/5/2026</a:t>
            </a:fld>
            <a:endParaRPr lang="en-US" dirty="0"/>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pPr/>
              <a:t>‹#›</a:t>
            </a:fld>
            <a:endParaRPr lang="en-US"/>
          </a:p>
        </p:txBody>
      </p:sp>
    </p:spTree>
    <p:extLst>
      <p:ext uri="{BB962C8B-B14F-4D97-AF65-F5344CB8AC3E}">
        <p14:creationId xmlns:p14="http://schemas.microsoft.com/office/powerpoint/2010/main" val="187740717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B2FCC0-5F4E-427F-9127-B94CD82A0C38}" type="datetime1">
              <a:rPr lang="en-US" smtClean="0"/>
              <a:t>9/5/2026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81245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3A5CF-AFEC-4509-B771-31481ADC1172}" type="datetime1">
              <a:rPr lang="en-US" smtClean="0"/>
              <a:t>9/5/2026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70837767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74959" y="6543386"/>
            <a:ext cx="6672865" cy="365125"/>
          </a:xfrm>
        </p:spPr>
        <p:txBody>
          <a:bodyPr/>
          <a:lstStyle/>
          <a:p>
            <a:r>
              <a:rPr lang="en-US"/>
              <a:t>Public Domain</a:t>
            </a:r>
            <a:endParaRPr lang="en-US" dirty="0"/>
          </a:p>
        </p:txBody>
      </p:sp>
    </p:spTree>
    <p:extLst>
      <p:ext uri="{BB962C8B-B14F-4D97-AF65-F5344CB8AC3E}">
        <p14:creationId xmlns:p14="http://schemas.microsoft.com/office/powerpoint/2010/main" val="3038089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931614" y="6568015"/>
            <a:ext cx="6672865" cy="365125"/>
          </a:xfrm>
          <a:prstGeom prst="rect">
            <a:avLst/>
          </a:prstGeom>
        </p:spPr>
        <p:txBody>
          <a:bodyPr/>
          <a:lstStyle/>
          <a:p>
            <a:r>
              <a:rPr lang="en-US" dirty="0"/>
              <a:t>Public Domain</a:t>
            </a:r>
          </a:p>
        </p:txBody>
      </p:sp>
      <p:sp>
        <p:nvSpPr>
          <p:cNvPr id="6" name="Slide Number Placeholder 5"/>
          <p:cNvSpPr>
            <a:spLocks noGrp="1"/>
          </p:cNvSpPr>
          <p:nvPr>
            <p:ph type="sldNum" sz="quarter" idx="12"/>
          </p:nvPr>
        </p:nvSpPr>
        <p:spPr>
          <a:xfrm>
            <a:off x="10514011" y="5883275"/>
            <a:ext cx="753545" cy="365125"/>
          </a:xfrm>
          <a:prstGeom prst="rect">
            <a:avLst/>
          </a:prstGeom>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20599995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74959" y="6543386"/>
            <a:ext cx="6672865" cy="365125"/>
          </a:xfrm>
          <a:prstGeom prst="rect">
            <a:avLst/>
          </a:prstGeom>
        </p:spPr>
        <p:txBody>
          <a:bodyPr/>
          <a:lstStyle/>
          <a:p>
            <a:r>
              <a:rPr lang="en-US"/>
              <a:t>Public Domain</a:t>
            </a:r>
            <a:endParaRPr lang="en-US" dirty="0"/>
          </a:p>
        </p:txBody>
      </p:sp>
    </p:spTree>
    <p:extLst>
      <p:ext uri="{BB962C8B-B14F-4D97-AF65-F5344CB8AC3E}">
        <p14:creationId xmlns:p14="http://schemas.microsoft.com/office/powerpoint/2010/main" val="265855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1B597-F26C-4EAF-A163-38755C5479C0}" type="datetime1">
              <a:rPr lang="en-US" smtClean="0"/>
              <a:t>9/5/2026</a:t>
            </a:fld>
            <a:endParaRPr lang="en-US" dirty="0"/>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pPr/>
              <a:t>‹#›</a:t>
            </a:fld>
            <a:endParaRPr lang="en-US"/>
          </a:p>
        </p:txBody>
      </p:sp>
    </p:spTree>
    <p:extLst>
      <p:ext uri="{BB962C8B-B14F-4D97-AF65-F5344CB8AC3E}">
        <p14:creationId xmlns:p14="http://schemas.microsoft.com/office/powerpoint/2010/main" val="190814197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73CAEB-D68E-468F-8E56-B4B66E1C0A61}" type="datetime1">
              <a:rPr lang="en-US" smtClean="0"/>
              <a:t>9/5/2026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4449459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A7C4FE-EB64-46BB-9205-B1EE9EE8BFC9}" type="datetime1">
              <a:rPr lang="en-US" smtClean="0"/>
              <a:t>9/5/2026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975221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C74EE6-CF30-4CA8-B154-B496D8D79A09}" type="datetime1">
              <a:rPr lang="en-US" smtClean="0"/>
              <a:t>9/5/2026</a:t>
            </a:fld>
            <a:endParaRPr lang="en-US"/>
          </a:p>
        </p:txBody>
      </p:sp>
      <p:sp>
        <p:nvSpPr>
          <p:cNvPr id="8" name="Footer Placeholder 7"/>
          <p:cNvSpPr>
            <a:spLocks noGrp="1"/>
          </p:cNvSpPr>
          <p:nvPr>
            <p:ph type="ftr" sz="quarter" idx="11"/>
          </p:nvPr>
        </p:nvSpPr>
        <p:spPr/>
        <p:txBody>
          <a:bodyPr/>
          <a:lstStyle/>
          <a:p>
            <a:r>
              <a:rPr lang="en-US"/>
              <a:t>Public Domain</a:t>
            </a:r>
            <a:endParaRPr lang="en-US" dirty="0"/>
          </a:p>
        </p:txBody>
      </p:sp>
      <p:sp>
        <p:nvSpPr>
          <p:cNvPr id="9" name="Slide Number Placeholder 8"/>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125174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98C175-E6CD-4916-8689-413DF59FA2B7}" type="datetime1">
              <a:rPr lang="en-US" smtClean="0"/>
              <a:t>9/5/2026</a:t>
            </a:fld>
            <a:endParaRPr lang="en-US"/>
          </a:p>
        </p:txBody>
      </p:sp>
      <p:sp>
        <p:nvSpPr>
          <p:cNvPr id="4" name="Footer Placeholder 3"/>
          <p:cNvSpPr>
            <a:spLocks noGrp="1"/>
          </p:cNvSpPr>
          <p:nvPr>
            <p:ph type="ftr" sz="quarter" idx="11"/>
          </p:nvPr>
        </p:nvSpPr>
        <p:spPr/>
        <p:txBody>
          <a:bodyPr/>
          <a:lstStyle/>
          <a:p>
            <a:r>
              <a:rPr lang="en-US"/>
              <a:t>Public Domain</a:t>
            </a:r>
            <a:endParaRPr lang="en-US" dirty="0"/>
          </a:p>
        </p:txBody>
      </p:sp>
      <p:sp>
        <p:nvSpPr>
          <p:cNvPr id="5" name="Slide Number Placeholder 4"/>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03808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2422B-9403-45EA-B93B-F8104079F340}" type="datetime1">
              <a:rPr lang="en-US" smtClean="0"/>
              <a:t>9/5/2026</a:t>
            </a:fld>
            <a:endParaRPr lang="en-US"/>
          </a:p>
        </p:txBody>
      </p:sp>
      <p:sp>
        <p:nvSpPr>
          <p:cNvPr id="3" name="Footer Placeholder 2"/>
          <p:cNvSpPr>
            <a:spLocks noGrp="1"/>
          </p:cNvSpPr>
          <p:nvPr>
            <p:ph type="ftr" sz="quarter" idx="11"/>
          </p:nvPr>
        </p:nvSpPr>
        <p:spPr/>
        <p:txBody>
          <a:bodyPr/>
          <a:lstStyle/>
          <a:p>
            <a:r>
              <a:rPr lang="en-US"/>
              <a:t>Public Domain</a:t>
            </a:r>
            <a:endParaRPr lang="en-US" dirty="0"/>
          </a:p>
        </p:txBody>
      </p:sp>
      <p:sp>
        <p:nvSpPr>
          <p:cNvPr id="4" name="Slide Number Placeholder 3"/>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62855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27844-C336-4BB0-BDE0-54C7634A075B}" type="datetime1">
              <a:rPr lang="en-US" smtClean="0"/>
              <a:t>9/5/2026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84546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49165-212D-48C1-9776-729E0A8C0D58}" type="datetime1">
              <a:rPr lang="en-US" smtClean="0"/>
              <a:t>9/5/2026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4080744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F1B597-F26C-4EAF-A163-38755C5479C0}" type="datetime1">
              <a:rPr lang="en-US" smtClean="0"/>
              <a:t>9/5/2026</a:t>
            </a:fld>
            <a:endParaRPr lang="en-US" dirty="0"/>
          </a:p>
        </p:txBody>
      </p:sp>
      <p:sp>
        <p:nvSpPr>
          <p:cNvPr id="5" name="Footer Placeholder 4"/>
          <p:cNvSpPr>
            <a:spLocks noGrp="1"/>
          </p:cNvSpPr>
          <p:nvPr>
            <p:ph type="ftr" sz="quarter" idx="3"/>
          </p:nvPr>
        </p:nvSpPr>
        <p:spPr>
          <a:xfrm>
            <a:off x="635000" y="6603999"/>
            <a:ext cx="10795000" cy="3810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Public Domain</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68D91-5085-43EA-8734-9AB23AC0958B}" type="slidenum">
              <a:rPr lang="en-US" smtClean="0"/>
              <a:pPr/>
              <a:t>‹#›</a:t>
            </a:fld>
            <a:endParaRPr lang="en-US"/>
          </a:p>
        </p:txBody>
      </p:sp>
    </p:spTree>
    <p:extLst>
      <p:ext uri="{BB962C8B-B14F-4D97-AF65-F5344CB8AC3E}">
        <p14:creationId xmlns:p14="http://schemas.microsoft.com/office/powerpoint/2010/main" val="3232675424"/>
      </p:ext>
    </p:extLst>
  </p:cSld>
  <p:clrMap bg1="lt1" tx1="dk1" bg2="lt2" tx2="dk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 id="2147484382" r:id="rId12"/>
    <p:sldLayoutId id="2147484309" r:id="rId13"/>
    <p:sldLayoutId id="2147484310"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311D2B00-B72D-4A5C-82B8-17407371CFF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solidFill>
                  <a:srgbClr val="FFFFFF"/>
                </a:solidFill>
                <a:latin typeface="+mn-lt"/>
                <a:ea typeface="+mn-ea"/>
                <a:cs typeface="+mn-cs"/>
              </a:rPr>
              <a:t>Public Domain</a:t>
            </a:r>
          </a:p>
        </p:txBody>
      </p:sp>
      <p:pic>
        <p:nvPicPr>
          <p:cNvPr id="4" name="Picture 3">
            <a:extLst>
              <a:ext uri="{FF2B5EF4-FFF2-40B4-BE49-F238E27FC236}">
                <a16:creationId xmlns:a16="http://schemas.microsoft.com/office/drawing/2014/main" id="{A263C2BF-3F57-EE93-4760-0F964CE1944C}"/>
              </a:ext>
            </a:extLst>
          </p:cNvPr>
          <p:cNvPicPr>
            <a:picLocks/>
          </p:cNvPicPr>
          <p:nvPr/>
        </p:nvPicPr>
        <p:blipFill>
          <a:blip r:embed="rId3"/>
          <a:stretch>
            <a:fillRect/>
          </a:stretch>
        </p:blipFill>
        <p:spPr>
          <a:xfrm>
            <a:off x="952500" y="2683193"/>
            <a:ext cx="10287000" cy="1491614"/>
          </a:xfrm>
          <a:prstGeom prst="rect">
            <a:avLst/>
          </a:prstGeom>
        </p:spPr>
      </p:pic>
    </p:spTree>
    <p:extLst>
      <p:ext uri="{BB962C8B-B14F-4D97-AF65-F5344CB8AC3E}">
        <p14:creationId xmlns:p14="http://schemas.microsoft.com/office/powerpoint/2010/main" val="219344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51EA6C-1AF6-F380-F67F-71C58C4B4F31}"/>
              </a:ext>
            </a:extLst>
          </p:cNvPr>
          <p:cNvPicPr>
            <a:picLocks/>
          </p:cNvPicPr>
          <p:nvPr/>
        </p:nvPicPr>
        <p:blipFill>
          <a:blip r:embed="rId2"/>
          <a:stretch>
            <a:fillRect/>
          </a:stretch>
        </p:blipFill>
        <p:spPr>
          <a:xfrm>
            <a:off x="0" y="0"/>
            <a:ext cx="12192000" cy="6858000"/>
          </a:xfrm>
          <a:prstGeom prst="rect">
            <a:avLst/>
          </a:prstGeom>
        </p:spPr>
      </p:pic>
      <p:sp>
        <p:nvSpPr>
          <p:cNvPr id="6" name="Footer Placeholder 5">
            <a:extLst>
              <a:ext uri="{FF2B5EF4-FFF2-40B4-BE49-F238E27FC236}">
                <a16:creationId xmlns:a16="http://schemas.microsoft.com/office/drawing/2014/main" id="{C405AE67-AA9D-7628-F752-DC49476802FA}"/>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3484739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C21263-903C-F4FA-BF9B-0D0CF32C526A}"/>
              </a:ext>
            </a:extLst>
          </p:cNvPr>
          <p:cNvPicPr>
            <a:picLocks/>
          </p:cNvPicPr>
          <p:nvPr/>
        </p:nvPicPr>
        <p:blipFill>
          <a:blip r:embed="rId2"/>
          <a:stretch>
            <a:fillRect/>
          </a:stretch>
        </p:blipFill>
        <p:spPr>
          <a:xfrm>
            <a:off x="0" y="0"/>
            <a:ext cx="12192000" cy="6858000"/>
          </a:xfrm>
          <a:prstGeom prst="rect">
            <a:avLst/>
          </a:prstGeom>
        </p:spPr>
      </p:pic>
      <p:sp>
        <p:nvSpPr>
          <p:cNvPr id="10" name="Footer Placeholder 9">
            <a:extLst>
              <a:ext uri="{FF2B5EF4-FFF2-40B4-BE49-F238E27FC236}">
                <a16:creationId xmlns:a16="http://schemas.microsoft.com/office/drawing/2014/main" id="{0AB380D4-57A5-218B-18C3-BBD337481B12}"/>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3107561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5CCB8E-9C92-3719-0619-217D1CABFB04}"/>
              </a:ext>
            </a:extLst>
          </p:cNvPr>
          <p:cNvPicPr>
            <a:picLocks/>
          </p:cNvPicPr>
          <p:nvPr/>
        </p:nvPicPr>
        <p:blipFill>
          <a:blip r:embed="rId2"/>
          <a:stretch>
            <a:fillRect/>
          </a:stretch>
        </p:blipFill>
        <p:spPr>
          <a:xfrm>
            <a:off x="0" y="0"/>
            <a:ext cx="12192000" cy="6858000"/>
          </a:xfrm>
          <a:prstGeom prst="rect">
            <a:avLst/>
          </a:prstGeom>
        </p:spPr>
      </p:pic>
      <p:sp>
        <p:nvSpPr>
          <p:cNvPr id="7" name="Footer Placeholder 6">
            <a:extLst>
              <a:ext uri="{FF2B5EF4-FFF2-40B4-BE49-F238E27FC236}">
                <a16:creationId xmlns:a16="http://schemas.microsoft.com/office/drawing/2014/main" id="{D00A6FD5-8F64-499C-D156-C37126ADEDAA}"/>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49665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838650-D899-5972-FB8C-12A539617CF0}"/>
              </a:ext>
            </a:extLst>
          </p:cNvPr>
          <p:cNvPicPr>
            <a:picLocks/>
          </p:cNvPicPr>
          <p:nvPr/>
        </p:nvPicPr>
        <p:blipFill>
          <a:blip r:embed="rId2"/>
          <a:stretch>
            <a:fillRect/>
          </a:stretch>
        </p:blipFill>
        <p:spPr>
          <a:xfrm>
            <a:off x="0" y="0"/>
            <a:ext cx="12192000" cy="6858000"/>
          </a:xfrm>
          <a:prstGeom prst="rect">
            <a:avLst/>
          </a:prstGeom>
        </p:spPr>
      </p:pic>
      <p:sp>
        <p:nvSpPr>
          <p:cNvPr id="7" name="Footer Placeholder 6">
            <a:extLst>
              <a:ext uri="{FF2B5EF4-FFF2-40B4-BE49-F238E27FC236}">
                <a16:creationId xmlns:a16="http://schemas.microsoft.com/office/drawing/2014/main" id="{26935E7F-8E58-8E55-C90B-8E2AEFABD4EF}"/>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1480233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2BED8D-3A54-317C-305B-07FB1CC405AE}"/>
              </a:ext>
            </a:extLst>
          </p:cNvPr>
          <p:cNvPicPr>
            <a:picLocks/>
          </p:cNvPicPr>
          <p:nvPr/>
        </p:nvPicPr>
        <p:blipFill>
          <a:blip r:embed="rId2"/>
          <a:stretch>
            <a:fillRect/>
          </a:stretch>
        </p:blipFill>
        <p:spPr>
          <a:xfrm>
            <a:off x="0" y="0"/>
            <a:ext cx="12192000" cy="6858000"/>
          </a:xfrm>
          <a:prstGeom prst="rect">
            <a:avLst/>
          </a:prstGeom>
        </p:spPr>
      </p:pic>
      <p:sp>
        <p:nvSpPr>
          <p:cNvPr id="8" name="Footer Placeholder 7">
            <a:extLst>
              <a:ext uri="{FF2B5EF4-FFF2-40B4-BE49-F238E27FC236}">
                <a16:creationId xmlns:a16="http://schemas.microsoft.com/office/drawing/2014/main" id="{A9369A67-55A2-C126-D423-22EE1A86BA09}"/>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737203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737773-9280-A3AA-7934-BA7EE80CE99F}"/>
              </a:ext>
            </a:extLst>
          </p:cNvPr>
          <p:cNvPicPr>
            <a:picLocks/>
          </p:cNvPicPr>
          <p:nvPr/>
        </p:nvPicPr>
        <p:blipFill>
          <a:blip r:embed="rId2"/>
          <a:stretch>
            <a:fillRect/>
          </a:stretch>
        </p:blipFill>
        <p:spPr>
          <a:xfrm>
            <a:off x="0" y="0"/>
            <a:ext cx="12192000" cy="6858000"/>
          </a:xfrm>
          <a:prstGeom prst="rect">
            <a:avLst/>
          </a:prstGeom>
        </p:spPr>
      </p:pic>
      <p:sp>
        <p:nvSpPr>
          <p:cNvPr id="8" name="Footer Placeholder 7">
            <a:extLst>
              <a:ext uri="{FF2B5EF4-FFF2-40B4-BE49-F238E27FC236}">
                <a16:creationId xmlns:a16="http://schemas.microsoft.com/office/drawing/2014/main" id="{CA0E0BB8-F283-1620-2668-4DD2D692A6C1}"/>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010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D0A637-8A70-2195-AF4A-4FA6880F04EE}"/>
              </a:ext>
            </a:extLst>
          </p:cNvPr>
          <p:cNvPicPr>
            <a:picLocks/>
          </p:cNvPicPr>
          <p:nvPr/>
        </p:nvPicPr>
        <p:blipFill>
          <a:blip r:embed="rId2"/>
          <a:stretch>
            <a:fillRect/>
          </a:stretch>
        </p:blipFill>
        <p:spPr>
          <a:xfrm>
            <a:off x="0" y="0"/>
            <a:ext cx="12192000" cy="6858000"/>
          </a:xfrm>
          <a:prstGeom prst="rect">
            <a:avLst/>
          </a:prstGeom>
        </p:spPr>
      </p:pic>
      <p:sp>
        <p:nvSpPr>
          <p:cNvPr id="10" name="Footer Placeholder 9">
            <a:extLst>
              <a:ext uri="{FF2B5EF4-FFF2-40B4-BE49-F238E27FC236}">
                <a16:creationId xmlns:a16="http://schemas.microsoft.com/office/drawing/2014/main" id="{DB5EEC90-EF31-8173-9DAF-AAB66FA93CF7}"/>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3422448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61DCC9-1C7B-7656-6BE8-2D8AA6E39E13}"/>
              </a:ext>
            </a:extLst>
          </p:cNvPr>
          <p:cNvPicPr>
            <a:picLocks/>
          </p:cNvPicPr>
          <p:nvPr/>
        </p:nvPicPr>
        <p:blipFill>
          <a:blip r:embed="rId2"/>
          <a:stretch>
            <a:fillRect/>
          </a:stretch>
        </p:blipFill>
        <p:spPr>
          <a:xfrm>
            <a:off x="0" y="0"/>
            <a:ext cx="12192000" cy="6858000"/>
          </a:xfrm>
          <a:prstGeom prst="rect">
            <a:avLst/>
          </a:prstGeom>
        </p:spPr>
      </p:pic>
      <p:sp>
        <p:nvSpPr>
          <p:cNvPr id="8" name="Footer Placeholder 7">
            <a:extLst>
              <a:ext uri="{FF2B5EF4-FFF2-40B4-BE49-F238E27FC236}">
                <a16:creationId xmlns:a16="http://schemas.microsoft.com/office/drawing/2014/main" id="{6CAACADA-F7B0-4C47-26CA-F58FE543595C}"/>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0755994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1887</TotalTime>
  <Words>61</Words>
  <Application>Microsoft Office PowerPoint</Application>
  <PresentationFormat>Widescreen</PresentationFormat>
  <Paragraphs>11</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Gothard</dc:creator>
  <cp:lastModifiedBy>Gothard, Sarah</cp:lastModifiedBy>
  <cp:revision>6</cp:revision>
  <dcterms:created xsi:type="dcterms:W3CDTF">2019-10-03T14:51:38Z</dcterms:created>
  <dcterms:modified xsi:type="dcterms:W3CDTF">2026-09-05T14:15:13Z</dcterms:modified>
</cp:coreProperties>
</file>