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04A665-62DB-3741-3E12-A97A15C0F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105" y="2096113"/>
            <a:ext cx="10265790" cy="266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293AD4C-44D0-B449-DE7B-D7C83D90BCB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B346-2D3D-3AC8-EC2C-8D02B9807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B6CD0B-9003-9EE0-B0EB-321FC373D0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096EAD-D784-A4A2-DA84-D004DA07B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603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6245F-12A1-4413-0488-8FAAEC94C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6794F8-070B-0EFD-C613-CE4B60C69F0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6F3B8C-6317-3BC5-B2B7-17D8645DF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9413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F62F1-6314-3885-52AC-F42585C58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C90EAB-6A06-5E79-B38E-DD5CA51F67D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E52D8E-AE00-90F4-B19A-F2590F619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32977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068D5-0E2C-D300-E6FB-D3A1B036A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F8C35B-446A-5804-7EE9-EA2780C383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8E4A5F-CAA9-98A7-7E77-BC48E0EB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8197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E342E-A0AA-18A0-6326-A793A4411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FEB316A-E74A-52E3-BDD7-FE2E5B2C31C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3B581E-4A54-34DC-C397-2978BE7B2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230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2025-09-20T13:14:47Z</dcterms:modified>
</cp:coreProperties>
</file>