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8" r:id="rId2"/>
    <p:sldId id="257" r:id="rId3"/>
    <p:sldId id="259" r:id="rId4"/>
    <p:sldId id="260" r:id="rId5"/>
    <p:sldId id="261" r:id="rId6"/>
    <p:sldId id="263"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390DA4-6662-4A00-B366-377F96F9BD75}" v="1" dt="2022-07-01T19:57:10.3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0421" autoAdjust="0"/>
  </p:normalViewPr>
  <p:slideViewPr>
    <p:cSldViewPr snapToGrid="0">
      <p:cViewPr varScale="1">
        <p:scale>
          <a:sx n="60" d="100"/>
          <a:sy n="60" d="100"/>
        </p:scale>
        <p:origin x="96" y="12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F9390DA4-6662-4A00-B366-377F96F9BD75}"/>
    <pc:docChg chg="undo custSel addSld delSld modSld">
      <pc:chgData name="Sarah Gothard" userId="0e53f415fda5f162" providerId="LiveId" clId="{F9390DA4-6662-4A00-B366-377F96F9BD75}" dt="2022-07-01T20:00:36.072" v="68" actId="1076"/>
      <pc:docMkLst>
        <pc:docMk/>
      </pc:docMkLst>
      <pc:sldChg chg="addSp delSp modSp mod">
        <pc:chgData name="Sarah Gothard" userId="0e53f415fda5f162" providerId="LiveId" clId="{F9390DA4-6662-4A00-B366-377F96F9BD75}" dt="2022-07-01T19:50:09.361" v="17" actId="26606"/>
        <pc:sldMkLst>
          <pc:docMk/>
          <pc:sldMk cId="638189088" sldId="257"/>
        </pc:sldMkLst>
        <pc:spChg chg="mod ord">
          <ac:chgData name="Sarah Gothard" userId="0e53f415fda5f162" providerId="LiveId" clId="{F9390DA4-6662-4A00-B366-377F96F9BD75}" dt="2022-07-01T19:50:09.361" v="17" actId="26606"/>
          <ac:spMkLst>
            <pc:docMk/>
            <pc:sldMk cId="638189088" sldId="257"/>
            <ac:spMk id="5" creationId="{A8DABD8D-1C0D-49A7-A540-1D5D5F9DDB7F}"/>
          </ac:spMkLst>
        </pc:spChg>
        <pc:spChg chg="add del">
          <ac:chgData name="Sarah Gothard" userId="0e53f415fda5f162" providerId="LiveId" clId="{F9390DA4-6662-4A00-B366-377F96F9BD75}" dt="2022-07-01T19:50:09.361" v="17" actId="26606"/>
          <ac:spMkLst>
            <pc:docMk/>
            <pc:sldMk cId="638189088" sldId="257"/>
            <ac:spMk id="9" creationId="{32BC26D8-82FB-445E-AA49-62A77D7C1EE0}"/>
          </ac:spMkLst>
        </pc:spChg>
        <pc:spChg chg="add del">
          <ac:chgData name="Sarah Gothard" userId="0e53f415fda5f162" providerId="LiveId" clId="{F9390DA4-6662-4A00-B366-377F96F9BD75}" dt="2022-07-01T19:50:09.361" v="17" actId="26606"/>
          <ac:spMkLst>
            <pc:docMk/>
            <pc:sldMk cId="638189088" sldId="257"/>
            <ac:spMk id="11" creationId="{CB44330D-EA18-4254-AA95-EB49948539B8}"/>
          </ac:spMkLst>
        </pc:spChg>
        <pc:spChg chg="add del">
          <ac:chgData name="Sarah Gothard" userId="0e53f415fda5f162" providerId="LiveId" clId="{F9390DA4-6662-4A00-B366-377F96F9BD75}" dt="2022-07-01T19:50:08.237" v="14" actId="26606"/>
          <ac:spMkLst>
            <pc:docMk/>
            <pc:sldMk cId="638189088" sldId="257"/>
            <ac:spMk id="14" creationId="{AB8C311F-7253-4AED-9701-7FC0708C41C7}"/>
          </ac:spMkLst>
        </pc:spChg>
        <pc:spChg chg="add del">
          <ac:chgData name="Sarah Gothard" userId="0e53f415fda5f162" providerId="LiveId" clId="{F9390DA4-6662-4A00-B366-377F96F9BD75}" dt="2022-07-01T19:50:08.237" v="14" actId="26606"/>
          <ac:spMkLst>
            <pc:docMk/>
            <pc:sldMk cId="638189088" sldId="257"/>
            <ac:spMk id="15" creationId="{E2384209-CB15-4CDF-9D31-C44FD9A3F20D}"/>
          </ac:spMkLst>
        </pc:spChg>
        <pc:spChg chg="add del">
          <ac:chgData name="Sarah Gothard" userId="0e53f415fda5f162" providerId="LiveId" clId="{F9390DA4-6662-4A00-B366-377F96F9BD75}" dt="2022-07-01T19:50:08.237" v="14" actId="26606"/>
          <ac:spMkLst>
            <pc:docMk/>
            <pc:sldMk cId="638189088" sldId="257"/>
            <ac:spMk id="16" creationId="{2633B3B5-CC90-43F0-8714-D31D1F3F0209}"/>
          </ac:spMkLst>
        </pc:spChg>
        <pc:spChg chg="add del">
          <ac:chgData name="Sarah Gothard" userId="0e53f415fda5f162" providerId="LiveId" clId="{F9390DA4-6662-4A00-B366-377F96F9BD75}" dt="2022-07-01T19:48:04.924" v="3" actId="26606"/>
          <ac:spMkLst>
            <pc:docMk/>
            <pc:sldMk cId="638189088" sldId="257"/>
            <ac:spMk id="17" creationId="{AB8C311F-7253-4AED-9701-7FC0708C41C7}"/>
          </ac:spMkLst>
        </pc:spChg>
        <pc:spChg chg="add del">
          <ac:chgData name="Sarah Gothard" userId="0e53f415fda5f162" providerId="LiveId" clId="{F9390DA4-6662-4A00-B366-377F96F9BD75}" dt="2022-07-01T19:50:08.237" v="14" actId="26606"/>
          <ac:spMkLst>
            <pc:docMk/>
            <pc:sldMk cId="638189088" sldId="257"/>
            <ac:spMk id="18" creationId="{A8D57A06-A426-446D-B02C-A2DC6B62E45E}"/>
          </ac:spMkLst>
        </pc:spChg>
        <pc:spChg chg="add del">
          <ac:chgData name="Sarah Gothard" userId="0e53f415fda5f162" providerId="LiveId" clId="{F9390DA4-6662-4A00-B366-377F96F9BD75}" dt="2022-07-01T19:48:04.924" v="3" actId="26606"/>
          <ac:spMkLst>
            <pc:docMk/>
            <pc:sldMk cId="638189088" sldId="257"/>
            <ac:spMk id="19" creationId="{FD073016-B734-483B-8953-5BADEE145112}"/>
          </ac:spMkLst>
        </pc:spChg>
        <pc:spChg chg="add del">
          <ac:chgData name="Sarah Gothard" userId="0e53f415fda5f162" providerId="LiveId" clId="{F9390DA4-6662-4A00-B366-377F96F9BD75}" dt="2022-07-01T19:50:09.341" v="16" actId="26606"/>
          <ac:spMkLst>
            <pc:docMk/>
            <pc:sldMk cId="638189088" sldId="257"/>
            <ac:spMk id="20" creationId="{69D184B2-2226-4E31-BCCB-444330767440}"/>
          </ac:spMkLst>
        </pc:spChg>
        <pc:spChg chg="add del">
          <ac:chgData name="Sarah Gothard" userId="0e53f415fda5f162" providerId="LiveId" clId="{F9390DA4-6662-4A00-B366-377F96F9BD75}" dt="2022-07-01T19:48:04.924" v="3" actId="26606"/>
          <ac:spMkLst>
            <pc:docMk/>
            <pc:sldMk cId="638189088" sldId="257"/>
            <ac:spMk id="21" creationId="{90A7EAB6-59D3-4325-8DE6-E0CA4009CE53}"/>
          </ac:spMkLst>
        </pc:spChg>
        <pc:spChg chg="add del">
          <ac:chgData name="Sarah Gothard" userId="0e53f415fda5f162" providerId="LiveId" clId="{F9390DA4-6662-4A00-B366-377F96F9BD75}" dt="2022-07-01T19:50:09.341" v="16" actId="26606"/>
          <ac:spMkLst>
            <pc:docMk/>
            <pc:sldMk cId="638189088" sldId="257"/>
            <ac:spMk id="22" creationId="{1AC4D4E3-486A-464A-8EC8-D44881097267}"/>
          </ac:spMkLst>
        </pc:spChg>
        <pc:spChg chg="add del">
          <ac:chgData name="Sarah Gothard" userId="0e53f415fda5f162" providerId="LiveId" clId="{F9390DA4-6662-4A00-B366-377F96F9BD75}" dt="2022-07-01T19:48:04.924" v="3" actId="26606"/>
          <ac:spMkLst>
            <pc:docMk/>
            <pc:sldMk cId="638189088" sldId="257"/>
            <ac:spMk id="23" creationId="{A8D57A06-A426-446D-B02C-A2DC6B62E45E}"/>
          </ac:spMkLst>
        </pc:spChg>
        <pc:spChg chg="add del">
          <ac:chgData name="Sarah Gothard" userId="0e53f415fda5f162" providerId="LiveId" clId="{F9390DA4-6662-4A00-B366-377F96F9BD75}" dt="2022-07-01T19:50:09.341" v="16" actId="26606"/>
          <ac:spMkLst>
            <pc:docMk/>
            <pc:sldMk cId="638189088" sldId="257"/>
            <ac:spMk id="24" creationId="{864DE13E-58EB-4475-B79C-0D4FC651239B}"/>
          </ac:spMkLst>
        </pc:spChg>
        <pc:spChg chg="add">
          <ac:chgData name="Sarah Gothard" userId="0e53f415fda5f162" providerId="LiveId" clId="{F9390DA4-6662-4A00-B366-377F96F9BD75}" dt="2022-07-01T19:50:09.361" v="17" actId="26606"/>
          <ac:spMkLst>
            <pc:docMk/>
            <pc:sldMk cId="638189088" sldId="257"/>
            <ac:spMk id="26" creationId="{32BC26D8-82FB-445E-AA49-62A77D7C1EE0}"/>
          </ac:spMkLst>
        </pc:spChg>
        <pc:spChg chg="add">
          <ac:chgData name="Sarah Gothard" userId="0e53f415fda5f162" providerId="LiveId" clId="{F9390DA4-6662-4A00-B366-377F96F9BD75}" dt="2022-07-01T19:50:09.361" v="17" actId="26606"/>
          <ac:spMkLst>
            <pc:docMk/>
            <pc:sldMk cId="638189088" sldId="257"/>
            <ac:spMk id="27" creationId="{CB44330D-EA18-4254-AA95-EB49948539B8}"/>
          </ac:spMkLst>
        </pc:spChg>
        <pc:picChg chg="del">
          <ac:chgData name="Sarah Gothard" userId="0e53f415fda5f162" providerId="LiveId" clId="{F9390DA4-6662-4A00-B366-377F96F9BD75}" dt="2022-07-01T19:47:56.061" v="0" actId="478"/>
          <ac:picMkLst>
            <pc:docMk/>
            <pc:sldMk cId="638189088" sldId="257"/>
            <ac:picMk id="10" creationId="{455E46F9-3BC9-48D5-B11E-5BDDCBF78740}"/>
          </ac:picMkLst>
        </pc:picChg>
        <pc:picChg chg="add mod">
          <ac:chgData name="Sarah Gothard" userId="0e53f415fda5f162" providerId="LiveId" clId="{F9390DA4-6662-4A00-B366-377F96F9BD75}" dt="2022-07-01T19:50:09.361" v="17" actId="26606"/>
          <ac:picMkLst>
            <pc:docMk/>
            <pc:sldMk cId="638189088" sldId="257"/>
            <ac:picMk id="12" creationId="{0BB8806A-8178-4E40-AD7B-5BAAD2075C19}"/>
          </ac:picMkLst>
        </pc:picChg>
      </pc:sldChg>
      <pc:sldChg chg="addSp delSp modSp mod">
        <pc:chgData name="Sarah Gothard" userId="0e53f415fda5f162" providerId="LiveId" clId="{F9390DA4-6662-4A00-B366-377F96F9BD75}" dt="2022-07-01T19:50:17.732" v="26" actId="26606"/>
        <pc:sldMkLst>
          <pc:docMk/>
          <pc:sldMk cId="4161162085" sldId="258"/>
        </pc:sldMkLst>
        <pc:spChg chg="mod ord">
          <ac:chgData name="Sarah Gothard" userId="0e53f415fda5f162" providerId="LiveId" clId="{F9390DA4-6662-4A00-B366-377F96F9BD75}" dt="2022-07-01T19:50:17.715" v="25" actId="26606"/>
          <ac:spMkLst>
            <pc:docMk/>
            <pc:sldMk cId="4161162085" sldId="258"/>
            <ac:spMk id="5" creationId="{877935DE-0FED-4D49-8ABF-9B4A2100D438}"/>
          </ac:spMkLst>
        </pc:spChg>
        <pc:spChg chg="add del">
          <ac:chgData name="Sarah Gothard" userId="0e53f415fda5f162" providerId="LiveId" clId="{F9390DA4-6662-4A00-B366-377F96F9BD75}" dt="2022-07-01T19:49:57.676" v="12" actId="26606"/>
          <ac:spMkLst>
            <pc:docMk/>
            <pc:sldMk cId="4161162085" sldId="258"/>
            <ac:spMk id="18" creationId="{32BC26D8-82FB-445E-AA49-62A77D7C1EE0}"/>
          </ac:spMkLst>
        </pc:spChg>
        <pc:spChg chg="add del">
          <ac:chgData name="Sarah Gothard" userId="0e53f415fda5f162" providerId="LiveId" clId="{F9390DA4-6662-4A00-B366-377F96F9BD75}" dt="2022-07-01T19:49:57.676" v="12" actId="26606"/>
          <ac:spMkLst>
            <pc:docMk/>
            <pc:sldMk cId="4161162085" sldId="258"/>
            <ac:spMk id="20" creationId="{CB44330D-EA18-4254-AA95-EB49948539B8}"/>
          </ac:spMkLst>
        </pc:spChg>
        <pc:spChg chg="add del">
          <ac:chgData name="Sarah Gothard" userId="0e53f415fda5f162" providerId="LiveId" clId="{F9390DA4-6662-4A00-B366-377F96F9BD75}" dt="2022-07-01T19:49:54.322" v="7" actId="26606"/>
          <ac:spMkLst>
            <pc:docMk/>
            <pc:sldMk cId="4161162085" sldId="258"/>
            <ac:spMk id="25" creationId="{F3060C83-F051-4F0E-ABAD-AA0DFC48B218}"/>
          </ac:spMkLst>
        </pc:spChg>
        <pc:spChg chg="add del">
          <ac:chgData name="Sarah Gothard" userId="0e53f415fda5f162" providerId="LiveId" clId="{F9390DA4-6662-4A00-B366-377F96F9BD75}" dt="2022-07-01T19:49:54.322" v="7" actId="26606"/>
          <ac:spMkLst>
            <pc:docMk/>
            <pc:sldMk cId="4161162085" sldId="258"/>
            <ac:spMk id="27" creationId="{83C98ABE-055B-441F-B07E-44F97F083C39}"/>
          </ac:spMkLst>
        </pc:spChg>
        <pc:spChg chg="add del">
          <ac:chgData name="Sarah Gothard" userId="0e53f415fda5f162" providerId="LiveId" clId="{F9390DA4-6662-4A00-B366-377F96F9BD75}" dt="2022-07-01T19:49:54.322" v="7" actId="26606"/>
          <ac:spMkLst>
            <pc:docMk/>
            <pc:sldMk cId="4161162085" sldId="258"/>
            <ac:spMk id="29" creationId="{29FDB030-9B49-4CED-8CCD-4D99382388AC}"/>
          </ac:spMkLst>
        </pc:spChg>
        <pc:spChg chg="add del">
          <ac:chgData name="Sarah Gothard" userId="0e53f415fda5f162" providerId="LiveId" clId="{F9390DA4-6662-4A00-B366-377F96F9BD75}" dt="2022-07-01T19:49:54.322" v="7" actId="26606"/>
          <ac:spMkLst>
            <pc:docMk/>
            <pc:sldMk cId="4161162085" sldId="258"/>
            <ac:spMk id="31" creationId="{3783CA14-24A1-485C-8B30-D6A5D87987AD}"/>
          </ac:spMkLst>
        </pc:spChg>
        <pc:spChg chg="add del">
          <ac:chgData name="Sarah Gothard" userId="0e53f415fda5f162" providerId="LiveId" clId="{F9390DA4-6662-4A00-B366-377F96F9BD75}" dt="2022-07-01T19:49:54.322" v="7" actId="26606"/>
          <ac:spMkLst>
            <pc:docMk/>
            <pc:sldMk cId="4161162085" sldId="258"/>
            <ac:spMk id="33" creationId="{9A97C86A-04D6-40F7-AE84-31AB43E6A846}"/>
          </ac:spMkLst>
        </pc:spChg>
        <pc:spChg chg="add del">
          <ac:chgData name="Sarah Gothard" userId="0e53f415fda5f162" providerId="LiveId" clId="{F9390DA4-6662-4A00-B366-377F96F9BD75}" dt="2022-07-01T19:49:54.322" v="7" actId="26606"/>
          <ac:spMkLst>
            <pc:docMk/>
            <pc:sldMk cId="4161162085" sldId="258"/>
            <ac:spMk id="35" creationId="{FF9F2414-84E8-453E-B1F3-389FDE8192D9}"/>
          </ac:spMkLst>
        </pc:spChg>
        <pc:spChg chg="add del">
          <ac:chgData name="Sarah Gothard" userId="0e53f415fda5f162" providerId="LiveId" clId="{F9390DA4-6662-4A00-B366-377F96F9BD75}" dt="2022-07-01T19:49:54.322" v="7" actId="26606"/>
          <ac:spMkLst>
            <pc:docMk/>
            <pc:sldMk cId="4161162085" sldId="258"/>
            <ac:spMk id="37" creationId="{3ECA69A1-7536-43AC-85EF-C7106179F5ED}"/>
          </ac:spMkLst>
        </pc:spChg>
        <pc:spChg chg="add del">
          <ac:chgData name="Sarah Gothard" userId="0e53f415fda5f162" providerId="LiveId" clId="{F9390DA4-6662-4A00-B366-377F96F9BD75}" dt="2022-07-01T19:49:55.461" v="9" actId="26606"/>
          <ac:spMkLst>
            <pc:docMk/>
            <pc:sldMk cId="4161162085" sldId="258"/>
            <ac:spMk id="39" creationId="{2D2B266D-3625-4584-A5C3-7D3F672CFF30}"/>
          </ac:spMkLst>
        </pc:spChg>
        <pc:spChg chg="add del">
          <ac:chgData name="Sarah Gothard" userId="0e53f415fda5f162" providerId="LiveId" clId="{F9390DA4-6662-4A00-B366-377F96F9BD75}" dt="2022-07-01T19:49:55.461" v="9" actId="26606"/>
          <ac:spMkLst>
            <pc:docMk/>
            <pc:sldMk cId="4161162085" sldId="258"/>
            <ac:spMk id="40" creationId="{C463B99A-73EE-4FBB-B7C4-F9F9BCC25C65}"/>
          </ac:spMkLst>
        </pc:spChg>
        <pc:spChg chg="add del">
          <ac:chgData name="Sarah Gothard" userId="0e53f415fda5f162" providerId="LiveId" clId="{F9390DA4-6662-4A00-B366-377F96F9BD75}" dt="2022-07-01T19:49:55.461" v="9" actId="26606"/>
          <ac:spMkLst>
            <pc:docMk/>
            <pc:sldMk cId="4161162085" sldId="258"/>
            <ac:spMk id="41" creationId="{A5D2A5D1-BA0D-47D3-B051-DA7743C46E28}"/>
          </ac:spMkLst>
        </pc:spChg>
        <pc:spChg chg="add del">
          <ac:chgData name="Sarah Gothard" userId="0e53f415fda5f162" providerId="LiveId" clId="{F9390DA4-6662-4A00-B366-377F96F9BD75}" dt="2022-07-01T19:49:57.634" v="11" actId="26606"/>
          <ac:spMkLst>
            <pc:docMk/>
            <pc:sldMk cId="4161162085" sldId="258"/>
            <ac:spMk id="43" creationId="{AB8C311F-7253-4AED-9701-7FC0708C41C7}"/>
          </ac:spMkLst>
        </pc:spChg>
        <pc:spChg chg="add del">
          <ac:chgData name="Sarah Gothard" userId="0e53f415fda5f162" providerId="LiveId" clId="{F9390DA4-6662-4A00-B366-377F96F9BD75}" dt="2022-07-01T19:49:57.634" v="11" actId="26606"/>
          <ac:spMkLst>
            <pc:docMk/>
            <pc:sldMk cId="4161162085" sldId="258"/>
            <ac:spMk id="44" creationId="{E2384209-CB15-4CDF-9D31-C44FD9A3F20D}"/>
          </ac:spMkLst>
        </pc:spChg>
        <pc:spChg chg="add del">
          <ac:chgData name="Sarah Gothard" userId="0e53f415fda5f162" providerId="LiveId" clId="{F9390DA4-6662-4A00-B366-377F96F9BD75}" dt="2022-07-01T19:49:57.634" v="11" actId="26606"/>
          <ac:spMkLst>
            <pc:docMk/>
            <pc:sldMk cId="4161162085" sldId="258"/>
            <ac:spMk id="45" creationId="{2633B3B5-CC90-43F0-8714-D31D1F3F0209}"/>
          </ac:spMkLst>
        </pc:spChg>
        <pc:spChg chg="add del">
          <ac:chgData name="Sarah Gothard" userId="0e53f415fda5f162" providerId="LiveId" clId="{F9390DA4-6662-4A00-B366-377F96F9BD75}" dt="2022-07-01T19:49:57.634" v="11" actId="26606"/>
          <ac:spMkLst>
            <pc:docMk/>
            <pc:sldMk cId="4161162085" sldId="258"/>
            <ac:spMk id="46" creationId="{A8D57A06-A426-446D-B02C-A2DC6B62E45E}"/>
          </ac:spMkLst>
        </pc:spChg>
        <pc:spChg chg="add del">
          <ac:chgData name="Sarah Gothard" userId="0e53f415fda5f162" providerId="LiveId" clId="{F9390DA4-6662-4A00-B366-377F96F9BD75}" dt="2022-07-01T19:50:17.732" v="26" actId="26606"/>
          <ac:spMkLst>
            <pc:docMk/>
            <pc:sldMk cId="4161162085" sldId="258"/>
            <ac:spMk id="48" creationId="{2D2B266D-3625-4584-A5C3-7D3F672CFF30}"/>
          </ac:spMkLst>
        </pc:spChg>
        <pc:spChg chg="add del">
          <ac:chgData name="Sarah Gothard" userId="0e53f415fda5f162" providerId="LiveId" clId="{F9390DA4-6662-4A00-B366-377F96F9BD75}" dt="2022-07-01T19:50:17.732" v="26" actId="26606"/>
          <ac:spMkLst>
            <pc:docMk/>
            <pc:sldMk cId="4161162085" sldId="258"/>
            <ac:spMk id="49" creationId="{C463B99A-73EE-4FBB-B7C4-F9F9BCC25C65}"/>
          </ac:spMkLst>
        </pc:spChg>
        <pc:spChg chg="add del">
          <ac:chgData name="Sarah Gothard" userId="0e53f415fda5f162" providerId="LiveId" clId="{F9390DA4-6662-4A00-B366-377F96F9BD75}" dt="2022-07-01T19:50:17.732" v="26" actId="26606"/>
          <ac:spMkLst>
            <pc:docMk/>
            <pc:sldMk cId="4161162085" sldId="258"/>
            <ac:spMk id="50" creationId="{A5D2A5D1-BA0D-47D3-B051-DA7743C46E28}"/>
          </ac:spMkLst>
        </pc:spChg>
        <pc:spChg chg="add del">
          <ac:chgData name="Sarah Gothard" userId="0e53f415fda5f162" providerId="LiveId" clId="{F9390DA4-6662-4A00-B366-377F96F9BD75}" dt="2022-07-01T19:50:14.205" v="19" actId="26606"/>
          <ac:spMkLst>
            <pc:docMk/>
            <pc:sldMk cId="4161162085" sldId="258"/>
            <ac:spMk id="55" creationId="{DA2E7C1E-2B5A-4BBA-AE51-1CD8C19309D7}"/>
          </ac:spMkLst>
        </pc:spChg>
        <pc:spChg chg="add del">
          <ac:chgData name="Sarah Gothard" userId="0e53f415fda5f162" providerId="LiveId" clId="{F9390DA4-6662-4A00-B366-377F96F9BD75}" dt="2022-07-01T19:50:14.205" v="19" actId="26606"/>
          <ac:spMkLst>
            <pc:docMk/>
            <pc:sldMk cId="4161162085" sldId="258"/>
            <ac:spMk id="57" creationId="{43DF76B1-5174-4FAF-9D19-FFEE98426836}"/>
          </ac:spMkLst>
        </pc:spChg>
        <pc:spChg chg="add del">
          <ac:chgData name="Sarah Gothard" userId="0e53f415fda5f162" providerId="LiveId" clId="{F9390DA4-6662-4A00-B366-377F96F9BD75}" dt="2022-07-01T19:50:15.278" v="21" actId="26606"/>
          <ac:spMkLst>
            <pc:docMk/>
            <pc:sldMk cId="4161162085" sldId="258"/>
            <ac:spMk id="59" creationId="{90A7EAB6-59D3-4325-8DE6-E0CA4009CE53}"/>
          </ac:spMkLst>
        </pc:spChg>
        <pc:spChg chg="add del">
          <ac:chgData name="Sarah Gothard" userId="0e53f415fda5f162" providerId="LiveId" clId="{F9390DA4-6662-4A00-B366-377F96F9BD75}" dt="2022-07-01T19:50:15.278" v="21" actId="26606"/>
          <ac:spMkLst>
            <pc:docMk/>
            <pc:sldMk cId="4161162085" sldId="258"/>
            <ac:spMk id="60" creationId="{AB8C311F-7253-4AED-9701-7FC0708C41C7}"/>
          </ac:spMkLst>
        </pc:spChg>
        <pc:spChg chg="add del">
          <ac:chgData name="Sarah Gothard" userId="0e53f415fda5f162" providerId="LiveId" clId="{F9390DA4-6662-4A00-B366-377F96F9BD75}" dt="2022-07-01T19:50:15.278" v="21" actId="26606"/>
          <ac:spMkLst>
            <pc:docMk/>
            <pc:sldMk cId="4161162085" sldId="258"/>
            <ac:spMk id="61" creationId="{A8D57A06-A426-446D-B02C-A2DC6B62E45E}"/>
          </ac:spMkLst>
        </pc:spChg>
        <pc:spChg chg="add del">
          <ac:chgData name="Sarah Gothard" userId="0e53f415fda5f162" providerId="LiveId" clId="{F9390DA4-6662-4A00-B366-377F96F9BD75}" dt="2022-07-01T19:50:15.278" v="21" actId="26606"/>
          <ac:spMkLst>
            <pc:docMk/>
            <pc:sldMk cId="4161162085" sldId="258"/>
            <ac:spMk id="62" creationId="{FD073016-B734-483B-8953-5BADEE145112}"/>
          </ac:spMkLst>
        </pc:spChg>
        <pc:spChg chg="add del">
          <ac:chgData name="Sarah Gothard" userId="0e53f415fda5f162" providerId="LiveId" clId="{F9390DA4-6662-4A00-B366-377F96F9BD75}" dt="2022-07-01T19:50:16.667" v="23" actId="26606"/>
          <ac:spMkLst>
            <pc:docMk/>
            <pc:sldMk cId="4161162085" sldId="258"/>
            <ac:spMk id="64" creationId="{1500B4A4-B1F1-41EA-886A-B8A210DBCA3B}"/>
          </ac:spMkLst>
        </pc:spChg>
        <pc:spChg chg="add del">
          <ac:chgData name="Sarah Gothard" userId="0e53f415fda5f162" providerId="LiveId" clId="{F9390DA4-6662-4A00-B366-377F96F9BD75}" dt="2022-07-01T19:50:16.667" v="23" actId="26606"/>
          <ac:spMkLst>
            <pc:docMk/>
            <pc:sldMk cId="4161162085" sldId="258"/>
            <ac:spMk id="65" creationId="{5E55A99C-0BDC-4DBE-8E40-9FA66F629FA1}"/>
          </ac:spMkLst>
        </pc:spChg>
        <pc:spChg chg="add del">
          <ac:chgData name="Sarah Gothard" userId="0e53f415fda5f162" providerId="LiveId" clId="{F9390DA4-6662-4A00-B366-377F96F9BD75}" dt="2022-07-01T19:50:17.715" v="25" actId="26606"/>
          <ac:spMkLst>
            <pc:docMk/>
            <pc:sldMk cId="4161162085" sldId="258"/>
            <ac:spMk id="67" creationId="{AB8C311F-7253-4AED-9701-7FC0708C41C7}"/>
          </ac:spMkLst>
        </pc:spChg>
        <pc:spChg chg="add del">
          <ac:chgData name="Sarah Gothard" userId="0e53f415fda5f162" providerId="LiveId" clId="{F9390DA4-6662-4A00-B366-377F96F9BD75}" dt="2022-07-01T19:50:17.715" v="25" actId="26606"/>
          <ac:spMkLst>
            <pc:docMk/>
            <pc:sldMk cId="4161162085" sldId="258"/>
            <ac:spMk id="68" creationId="{E2384209-CB15-4CDF-9D31-C44FD9A3F20D}"/>
          </ac:spMkLst>
        </pc:spChg>
        <pc:spChg chg="add del">
          <ac:chgData name="Sarah Gothard" userId="0e53f415fda5f162" providerId="LiveId" clId="{F9390DA4-6662-4A00-B366-377F96F9BD75}" dt="2022-07-01T19:50:17.715" v="25" actId="26606"/>
          <ac:spMkLst>
            <pc:docMk/>
            <pc:sldMk cId="4161162085" sldId="258"/>
            <ac:spMk id="69" creationId="{2633B3B5-CC90-43F0-8714-D31D1F3F0209}"/>
          </ac:spMkLst>
        </pc:spChg>
        <pc:spChg chg="add del">
          <ac:chgData name="Sarah Gothard" userId="0e53f415fda5f162" providerId="LiveId" clId="{F9390DA4-6662-4A00-B366-377F96F9BD75}" dt="2022-07-01T19:50:17.715" v="25" actId="26606"/>
          <ac:spMkLst>
            <pc:docMk/>
            <pc:sldMk cId="4161162085" sldId="258"/>
            <ac:spMk id="70" creationId="{A8D57A06-A426-446D-B02C-A2DC6B62E45E}"/>
          </ac:spMkLst>
        </pc:spChg>
        <pc:spChg chg="add">
          <ac:chgData name="Sarah Gothard" userId="0e53f415fda5f162" providerId="LiveId" clId="{F9390DA4-6662-4A00-B366-377F96F9BD75}" dt="2022-07-01T19:50:17.732" v="26" actId="26606"/>
          <ac:spMkLst>
            <pc:docMk/>
            <pc:sldMk cId="4161162085" sldId="258"/>
            <ac:spMk id="72" creationId="{32BC26D8-82FB-445E-AA49-62A77D7C1EE0}"/>
          </ac:spMkLst>
        </pc:spChg>
        <pc:spChg chg="add">
          <ac:chgData name="Sarah Gothard" userId="0e53f415fda5f162" providerId="LiveId" clId="{F9390DA4-6662-4A00-B366-377F96F9BD75}" dt="2022-07-01T19:50:17.732" v="26" actId="26606"/>
          <ac:spMkLst>
            <pc:docMk/>
            <pc:sldMk cId="4161162085" sldId="258"/>
            <ac:spMk id="73" creationId="{CB44330D-EA18-4254-AA95-EB49948539B8}"/>
          </ac:spMkLst>
        </pc:spChg>
        <pc:picChg chg="del">
          <ac:chgData name="Sarah Gothard" userId="0e53f415fda5f162" providerId="LiveId" clId="{F9390DA4-6662-4A00-B366-377F96F9BD75}" dt="2022-07-01T19:49:25.834" v="4" actId="478"/>
          <ac:picMkLst>
            <pc:docMk/>
            <pc:sldMk cId="4161162085" sldId="258"/>
            <ac:picMk id="3" creationId="{5F228C35-2B4C-4A7D-8F67-E73D906B633E}"/>
          </ac:picMkLst>
        </pc:picChg>
        <pc:picChg chg="add mod ord">
          <ac:chgData name="Sarah Gothard" userId="0e53f415fda5f162" providerId="LiveId" clId="{F9390DA4-6662-4A00-B366-377F96F9BD75}" dt="2022-07-01T19:50:17.732" v="26" actId="26606"/>
          <ac:picMkLst>
            <pc:docMk/>
            <pc:sldMk cId="4161162085" sldId="258"/>
            <ac:picMk id="7" creationId="{C6589A0E-BE16-4BA0-A6DB-FFFD7B5DD26E}"/>
          </ac:picMkLst>
        </pc:picChg>
      </pc:sldChg>
      <pc:sldChg chg="del">
        <pc:chgData name="Sarah Gothard" userId="0e53f415fda5f162" providerId="LiveId" clId="{F9390DA4-6662-4A00-B366-377F96F9BD75}" dt="2022-07-01T19:50:29.259" v="28" actId="47"/>
        <pc:sldMkLst>
          <pc:docMk/>
          <pc:sldMk cId="1692990608" sldId="259"/>
        </pc:sldMkLst>
      </pc:sldChg>
      <pc:sldChg chg="addSp delSp modSp new mod setBg">
        <pc:chgData name="Sarah Gothard" userId="0e53f415fda5f162" providerId="LiveId" clId="{F9390DA4-6662-4A00-B366-377F96F9BD75}" dt="2022-07-01T19:51:32.999" v="39" actId="27614"/>
        <pc:sldMkLst>
          <pc:docMk/>
          <pc:sldMk cId="1813795288" sldId="259"/>
        </pc:sldMkLst>
        <pc:spChg chg="add del">
          <ac:chgData name="Sarah Gothard" userId="0e53f415fda5f162" providerId="LiveId" clId="{F9390DA4-6662-4A00-B366-377F96F9BD75}" dt="2022-07-01T19:51:30.156" v="37" actId="26606"/>
          <ac:spMkLst>
            <pc:docMk/>
            <pc:sldMk cId="1813795288" sldId="259"/>
            <ac:spMk id="2" creationId="{4110D3E5-B5D8-436D-9045-B7C089BFC390}"/>
          </ac:spMkLst>
        </pc:spChg>
        <pc:spChg chg="add del">
          <ac:chgData name="Sarah Gothard" userId="0e53f415fda5f162" providerId="LiveId" clId="{F9390DA4-6662-4A00-B366-377F96F9BD75}" dt="2022-07-01T19:51:30.156" v="37" actId="26606"/>
          <ac:spMkLst>
            <pc:docMk/>
            <pc:sldMk cId="1813795288" sldId="259"/>
            <ac:spMk id="3" creationId="{B633BA4A-8C11-43BF-BC8C-78913042EF26}"/>
          </ac:spMkLst>
        </pc:spChg>
        <pc:spChg chg="mod ord">
          <ac:chgData name="Sarah Gothard" userId="0e53f415fda5f162" providerId="LiveId" clId="{F9390DA4-6662-4A00-B366-377F96F9BD75}" dt="2022-07-01T19:51:30.156" v="37" actId="26606"/>
          <ac:spMkLst>
            <pc:docMk/>
            <pc:sldMk cId="1813795288" sldId="259"/>
            <ac:spMk id="4" creationId="{872EE5DC-F7B5-4A13-B55F-B04FB2D7205A}"/>
          </ac:spMkLst>
        </pc:spChg>
        <pc:spChg chg="add">
          <ac:chgData name="Sarah Gothard" userId="0e53f415fda5f162" providerId="LiveId" clId="{F9390DA4-6662-4A00-B366-377F96F9BD75}" dt="2022-07-01T19:51:30.156" v="37" actId="26606"/>
          <ac:spMkLst>
            <pc:docMk/>
            <pc:sldMk cId="1813795288" sldId="259"/>
            <ac:spMk id="8" creationId="{32BC26D8-82FB-445E-AA49-62A77D7C1EE0}"/>
          </ac:spMkLst>
        </pc:spChg>
        <pc:spChg chg="add">
          <ac:chgData name="Sarah Gothard" userId="0e53f415fda5f162" providerId="LiveId" clId="{F9390DA4-6662-4A00-B366-377F96F9BD75}" dt="2022-07-01T19:51:30.156" v="37" actId="26606"/>
          <ac:spMkLst>
            <pc:docMk/>
            <pc:sldMk cId="1813795288" sldId="259"/>
            <ac:spMk id="9" creationId="{CB44330D-EA18-4254-AA95-EB49948539B8}"/>
          </ac:spMkLst>
        </pc:spChg>
        <pc:spChg chg="add del">
          <ac:chgData name="Sarah Gothard" userId="0e53f415fda5f162" providerId="LiveId" clId="{F9390DA4-6662-4A00-B366-377F96F9BD75}" dt="2022-07-01T19:51:25.788" v="32" actId="26606"/>
          <ac:spMkLst>
            <pc:docMk/>
            <pc:sldMk cId="1813795288" sldId="259"/>
            <ac:spMk id="11" creationId="{F3060C83-F051-4F0E-ABAD-AA0DFC48B218}"/>
          </ac:spMkLst>
        </pc:spChg>
        <pc:spChg chg="add del">
          <ac:chgData name="Sarah Gothard" userId="0e53f415fda5f162" providerId="LiveId" clId="{F9390DA4-6662-4A00-B366-377F96F9BD75}" dt="2022-07-01T19:51:25.788" v="32" actId="26606"/>
          <ac:spMkLst>
            <pc:docMk/>
            <pc:sldMk cId="1813795288" sldId="259"/>
            <ac:spMk id="13" creationId="{83C98ABE-055B-441F-B07E-44F97F083C39}"/>
          </ac:spMkLst>
        </pc:spChg>
        <pc:spChg chg="add del">
          <ac:chgData name="Sarah Gothard" userId="0e53f415fda5f162" providerId="LiveId" clId="{F9390DA4-6662-4A00-B366-377F96F9BD75}" dt="2022-07-01T19:51:25.788" v="32" actId="26606"/>
          <ac:spMkLst>
            <pc:docMk/>
            <pc:sldMk cId="1813795288" sldId="259"/>
            <ac:spMk id="15" creationId="{29FDB030-9B49-4CED-8CCD-4D99382388AC}"/>
          </ac:spMkLst>
        </pc:spChg>
        <pc:spChg chg="add del">
          <ac:chgData name="Sarah Gothard" userId="0e53f415fda5f162" providerId="LiveId" clId="{F9390DA4-6662-4A00-B366-377F96F9BD75}" dt="2022-07-01T19:51:25.788" v="32" actId="26606"/>
          <ac:spMkLst>
            <pc:docMk/>
            <pc:sldMk cId="1813795288" sldId="259"/>
            <ac:spMk id="17" creationId="{3783CA14-24A1-485C-8B30-D6A5D87987AD}"/>
          </ac:spMkLst>
        </pc:spChg>
        <pc:spChg chg="add del">
          <ac:chgData name="Sarah Gothard" userId="0e53f415fda5f162" providerId="LiveId" clId="{F9390DA4-6662-4A00-B366-377F96F9BD75}" dt="2022-07-01T19:51:25.788" v="32" actId="26606"/>
          <ac:spMkLst>
            <pc:docMk/>
            <pc:sldMk cId="1813795288" sldId="259"/>
            <ac:spMk id="19" creationId="{9A97C86A-04D6-40F7-AE84-31AB43E6A846}"/>
          </ac:spMkLst>
        </pc:spChg>
        <pc:spChg chg="add del">
          <ac:chgData name="Sarah Gothard" userId="0e53f415fda5f162" providerId="LiveId" clId="{F9390DA4-6662-4A00-B366-377F96F9BD75}" dt="2022-07-01T19:51:25.788" v="32" actId="26606"/>
          <ac:spMkLst>
            <pc:docMk/>
            <pc:sldMk cId="1813795288" sldId="259"/>
            <ac:spMk id="21" creationId="{FF9F2414-84E8-453E-B1F3-389FDE8192D9}"/>
          </ac:spMkLst>
        </pc:spChg>
        <pc:spChg chg="add del">
          <ac:chgData name="Sarah Gothard" userId="0e53f415fda5f162" providerId="LiveId" clId="{F9390DA4-6662-4A00-B366-377F96F9BD75}" dt="2022-07-01T19:51:25.788" v="32" actId="26606"/>
          <ac:spMkLst>
            <pc:docMk/>
            <pc:sldMk cId="1813795288" sldId="259"/>
            <ac:spMk id="23" creationId="{3ECA69A1-7536-43AC-85EF-C7106179F5ED}"/>
          </ac:spMkLst>
        </pc:spChg>
        <pc:spChg chg="add del">
          <ac:chgData name="Sarah Gothard" userId="0e53f415fda5f162" providerId="LiveId" clId="{F9390DA4-6662-4A00-B366-377F96F9BD75}" dt="2022-07-01T19:51:27.996" v="34" actId="26606"/>
          <ac:spMkLst>
            <pc:docMk/>
            <pc:sldMk cId="1813795288" sldId="259"/>
            <ac:spMk id="25" creationId="{76906711-0AFB-47DD-A4B6-4E94B38B8C91}"/>
          </ac:spMkLst>
        </pc:spChg>
        <pc:spChg chg="add del">
          <ac:chgData name="Sarah Gothard" userId="0e53f415fda5f162" providerId="LiveId" clId="{F9390DA4-6662-4A00-B366-377F96F9BD75}" dt="2022-07-01T19:51:27.996" v="34" actId="26606"/>
          <ac:spMkLst>
            <pc:docMk/>
            <pc:sldMk cId="1813795288" sldId="259"/>
            <ac:spMk id="26" creationId="{AA91F649-894C-41F6-A21D-3D1AC558E934}"/>
          </ac:spMkLst>
        </pc:spChg>
        <pc:spChg chg="add del">
          <ac:chgData name="Sarah Gothard" userId="0e53f415fda5f162" providerId="LiveId" clId="{F9390DA4-6662-4A00-B366-377F96F9BD75}" dt="2022-07-01T19:51:27.996" v="34" actId="26606"/>
          <ac:spMkLst>
            <pc:docMk/>
            <pc:sldMk cId="1813795288" sldId="259"/>
            <ac:spMk id="27" creationId="{4110D3E5-B5D8-436D-9045-B7C089BFC390}"/>
          </ac:spMkLst>
        </pc:spChg>
        <pc:spChg chg="add del">
          <ac:chgData name="Sarah Gothard" userId="0e53f415fda5f162" providerId="LiveId" clId="{F9390DA4-6662-4A00-B366-377F96F9BD75}" dt="2022-07-01T19:51:27.996" v="34" actId="26606"/>
          <ac:spMkLst>
            <pc:docMk/>
            <pc:sldMk cId="1813795288" sldId="259"/>
            <ac:spMk id="28" creationId="{56037404-66BD-46B5-9323-1B531319671A}"/>
          </ac:spMkLst>
        </pc:spChg>
        <pc:picChg chg="add mod">
          <ac:chgData name="Sarah Gothard" userId="0e53f415fda5f162" providerId="LiveId" clId="{F9390DA4-6662-4A00-B366-377F96F9BD75}" dt="2022-07-01T19:51:32.999" v="39" actId="27614"/>
          <ac:picMkLst>
            <pc:docMk/>
            <pc:sldMk cId="1813795288" sldId="259"/>
            <ac:picMk id="6" creationId="{9E448163-CC94-4297-8362-90AEF5F646DA}"/>
          </ac:picMkLst>
        </pc:picChg>
      </pc:sldChg>
      <pc:sldChg chg="delSp del mod">
        <pc:chgData name="Sarah Gothard" userId="0e53f415fda5f162" providerId="LiveId" clId="{F9390DA4-6662-4A00-B366-377F96F9BD75}" dt="2022-07-01T19:50:29.259" v="28" actId="47"/>
        <pc:sldMkLst>
          <pc:docMk/>
          <pc:sldMk cId="351184943" sldId="260"/>
        </pc:sldMkLst>
        <pc:picChg chg="del">
          <ac:chgData name="Sarah Gothard" userId="0e53f415fda5f162" providerId="LiveId" clId="{F9390DA4-6662-4A00-B366-377F96F9BD75}" dt="2022-07-01T19:50:26.633" v="27" actId="478"/>
          <ac:picMkLst>
            <pc:docMk/>
            <pc:sldMk cId="351184943" sldId="260"/>
            <ac:picMk id="6" creationId="{A48B926D-A202-4152-B894-70F2A26C4A06}"/>
          </ac:picMkLst>
        </pc:picChg>
      </pc:sldChg>
      <pc:sldChg chg="addSp delSp modSp new mod setBg">
        <pc:chgData name="Sarah Gothard" userId="0e53f415fda5f162" providerId="LiveId" clId="{F9390DA4-6662-4A00-B366-377F96F9BD75}" dt="2022-07-01T19:53:20.419" v="43" actId="27614"/>
        <pc:sldMkLst>
          <pc:docMk/>
          <pc:sldMk cId="2182860920" sldId="260"/>
        </pc:sldMkLst>
        <pc:spChg chg="del">
          <ac:chgData name="Sarah Gothard" userId="0e53f415fda5f162" providerId="LiveId" clId="{F9390DA4-6662-4A00-B366-377F96F9BD75}" dt="2022-07-01T19:53:17.736" v="41" actId="26606"/>
          <ac:spMkLst>
            <pc:docMk/>
            <pc:sldMk cId="2182860920" sldId="260"/>
            <ac:spMk id="2" creationId="{5D15E72E-B03E-4963-AFD5-FC21357E64ED}"/>
          </ac:spMkLst>
        </pc:spChg>
        <pc:spChg chg="del">
          <ac:chgData name="Sarah Gothard" userId="0e53f415fda5f162" providerId="LiveId" clId="{F9390DA4-6662-4A00-B366-377F96F9BD75}" dt="2022-07-01T19:53:17.736" v="41" actId="26606"/>
          <ac:spMkLst>
            <pc:docMk/>
            <pc:sldMk cId="2182860920" sldId="260"/>
            <ac:spMk id="3" creationId="{A1E961B1-026A-4667-B400-4C0241415E55}"/>
          </ac:spMkLst>
        </pc:spChg>
        <pc:spChg chg="mod ord">
          <ac:chgData name="Sarah Gothard" userId="0e53f415fda5f162" providerId="LiveId" clId="{F9390DA4-6662-4A00-B366-377F96F9BD75}" dt="2022-07-01T19:53:17.736" v="41" actId="26606"/>
          <ac:spMkLst>
            <pc:docMk/>
            <pc:sldMk cId="2182860920" sldId="260"/>
            <ac:spMk id="4" creationId="{BBB07330-AFAA-4955-9841-E44478EA7F72}"/>
          </ac:spMkLst>
        </pc:spChg>
        <pc:spChg chg="add">
          <ac:chgData name="Sarah Gothard" userId="0e53f415fda5f162" providerId="LiveId" clId="{F9390DA4-6662-4A00-B366-377F96F9BD75}" dt="2022-07-01T19:53:17.736" v="41" actId="26606"/>
          <ac:spMkLst>
            <pc:docMk/>
            <pc:sldMk cId="2182860920" sldId="260"/>
            <ac:spMk id="11" creationId="{32BC26D8-82FB-445E-AA49-62A77D7C1EE0}"/>
          </ac:spMkLst>
        </pc:spChg>
        <pc:spChg chg="add">
          <ac:chgData name="Sarah Gothard" userId="0e53f415fda5f162" providerId="LiveId" clId="{F9390DA4-6662-4A00-B366-377F96F9BD75}" dt="2022-07-01T19:53:17.736" v="41" actId="26606"/>
          <ac:spMkLst>
            <pc:docMk/>
            <pc:sldMk cId="2182860920" sldId="260"/>
            <ac:spMk id="13" creationId="{CB44330D-EA18-4254-AA95-EB49948539B8}"/>
          </ac:spMkLst>
        </pc:spChg>
        <pc:picChg chg="add mod">
          <ac:chgData name="Sarah Gothard" userId="0e53f415fda5f162" providerId="LiveId" clId="{F9390DA4-6662-4A00-B366-377F96F9BD75}" dt="2022-07-01T19:53:20.419" v="43" actId="27614"/>
          <ac:picMkLst>
            <pc:docMk/>
            <pc:sldMk cId="2182860920" sldId="260"/>
            <ac:picMk id="6" creationId="{40F90B47-11CD-4B2A-875D-77C776B6E82A}"/>
          </ac:picMkLst>
        </pc:picChg>
      </pc:sldChg>
      <pc:sldChg chg="del">
        <pc:chgData name="Sarah Gothard" userId="0e53f415fda5f162" providerId="LiveId" clId="{F9390DA4-6662-4A00-B366-377F96F9BD75}" dt="2022-07-01T19:50:29.259" v="28" actId="47"/>
        <pc:sldMkLst>
          <pc:docMk/>
          <pc:sldMk cId="1992595210" sldId="261"/>
        </pc:sldMkLst>
      </pc:sldChg>
      <pc:sldChg chg="addSp delSp modSp new mod setBg">
        <pc:chgData name="Sarah Gothard" userId="0e53f415fda5f162" providerId="LiveId" clId="{F9390DA4-6662-4A00-B366-377F96F9BD75}" dt="2022-07-01T20:00:17.306" v="65" actId="26606"/>
        <pc:sldMkLst>
          <pc:docMk/>
          <pc:sldMk cId="3097712559" sldId="261"/>
        </pc:sldMkLst>
        <pc:spChg chg="del">
          <ac:chgData name="Sarah Gothard" userId="0e53f415fda5f162" providerId="LiveId" clId="{F9390DA4-6662-4A00-B366-377F96F9BD75}" dt="2022-07-01T19:55:15.971" v="45" actId="26606"/>
          <ac:spMkLst>
            <pc:docMk/>
            <pc:sldMk cId="3097712559" sldId="261"/>
            <ac:spMk id="2" creationId="{3D599632-A9FF-40B9-80DA-63F592EBE9A5}"/>
          </ac:spMkLst>
        </pc:spChg>
        <pc:spChg chg="del">
          <ac:chgData name="Sarah Gothard" userId="0e53f415fda5f162" providerId="LiveId" clId="{F9390DA4-6662-4A00-B366-377F96F9BD75}" dt="2022-07-01T19:55:15.971" v="45" actId="26606"/>
          <ac:spMkLst>
            <pc:docMk/>
            <pc:sldMk cId="3097712559" sldId="261"/>
            <ac:spMk id="3" creationId="{9AED4DA1-3504-424C-A1AC-9AA0006B3B29}"/>
          </ac:spMkLst>
        </pc:spChg>
        <pc:spChg chg="mod ord">
          <ac:chgData name="Sarah Gothard" userId="0e53f415fda5f162" providerId="LiveId" clId="{F9390DA4-6662-4A00-B366-377F96F9BD75}" dt="2022-07-01T20:00:17.306" v="65" actId="26606"/>
          <ac:spMkLst>
            <pc:docMk/>
            <pc:sldMk cId="3097712559" sldId="261"/>
            <ac:spMk id="4" creationId="{61E2A8B6-A460-40B8-B535-414173DBEB6C}"/>
          </ac:spMkLst>
        </pc:spChg>
        <pc:spChg chg="add del mod">
          <ac:chgData name="Sarah Gothard" userId="0e53f415fda5f162" providerId="LiveId" clId="{F9390DA4-6662-4A00-B366-377F96F9BD75}" dt="2022-07-01T20:00:17.306" v="65" actId="26606"/>
          <ac:spMkLst>
            <pc:docMk/>
            <pc:sldMk cId="3097712559" sldId="261"/>
            <ac:spMk id="8" creationId="{3B134C01-A467-41C8-8A6A-46DDF01343BC}"/>
          </ac:spMkLst>
        </pc:spChg>
        <pc:spChg chg="add del">
          <ac:chgData name="Sarah Gothard" userId="0e53f415fda5f162" providerId="LiveId" clId="{F9390DA4-6662-4A00-B366-377F96F9BD75}" dt="2022-07-01T20:00:17.306" v="65" actId="26606"/>
          <ac:spMkLst>
            <pc:docMk/>
            <pc:sldMk cId="3097712559" sldId="261"/>
            <ac:spMk id="11" creationId="{32BC26D8-82FB-445E-AA49-62A77D7C1EE0}"/>
          </ac:spMkLst>
        </pc:spChg>
        <pc:spChg chg="add del">
          <ac:chgData name="Sarah Gothard" userId="0e53f415fda5f162" providerId="LiveId" clId="{F9390DA4-6662-4A00-B366-377F96F9BD75}" dt="2022-07-01T20:00:17.306" v="65" actId="26606"/>
          <ac:spMkLst>
            <pc:docMk/>
            <pc:sldMk cId="3097712559" sldId="261"/>
            <ac:spMk id="13" creationId="{CB44330D-EA18-4254-AA95-EB49948539B8}"/>
          </ac:spMkLst>
        </pc:spChg>
        <pc:spChg chg="add">
          <ac:chgData name="Sarah Gothard" userId="0e53f415fda5f162" providerId="LiveId" clId="{F9390DA4-6662-4A00-B366-377F96F9BD75}" dt="2022-07-01T20:00:17.306" v="65" actId="26606"/>
          <ac:spMkLst>
            <pc:docMk/>
            <pc:sldMk cId="3097712559" sldId="261"/>
            <ac:spMk id="18" creationId="{32BC26D8-82FB-445E-AA49-62A77D7C1EE0}"/>
          </ac:spMkLst>
        </pc:spChg>
        <pc:spChg chg="add">
          <ac:chgData name="Sarah Gothard" userId="0e53f415fda5f162" providerId="LiveId" clId="{F9390DA4-6662-4A00-B366-377F96F9BD75}" dt="2022-07-01T20:00:17.306" v="65" actId="26606"/>
          <ac:spMkLst>
            <pc:docMk/>
            <pc:sldMk cId="3097712559" sldId="261"/>
            <ac:spMk id="20" creationId="{CB44330D-EA18-4254-AA95-EB49948539B8}"/>
          </ac:spMkLst>
        </pc:spChg>
        <pc:picChg chg="add del mod">
          <ac:chgData name="Sarah Gothard" userId="0e53f415fda5f162" providerId="LiveId" clId="{F9390DA4-6662-4A00-B366-377F96F9BD75}" dt="2022-07-01T20:00:11.385" v="63" actId="478"/>
          <ac:picMkLst>
            <pc:docMk/>
            <pc:sldMk cId="3097712559" sldId="261"/>
            <ac:picMk id="6" creationId="{4B3FD206-474C-4774-A61A-06F55E845809}"/>
          </ac:picMkLst>
        </pc:picChg>
        <pc:picChg chg="add mod">
          <ac:chgData name="Sarah Gothard" userId="0e53f415fda5f162" providerId="LiveId" clId="{F9390DA4-6662-4A00-B366-377F96F9BD75}" dt="2022-07-01T20:00:17.306" v="65" actId="26606"/>
          <ac:picMkLst>
            <pc:docMk/>
            <pc:sldMk cId="3097712559" sldId="261"/>
            <ac:picMk id="10" creationId="{D0A41FB7-A0EC-4310-8C31-AEB4F11A3F97}"/>
          </ac:picMkLst>
        </pc:picChg>
      </pc:sldChg>
      <pc:sldChg chg="addSp delSp modSp new del mod setBg">
        <pc:chgData name="Sarah Gothard" userId="0e53f415fda5f162" providerId="LiveId" clId="{F9390DA4-6662-4A00-B366-377F96F9BD75}" dt="2022-07-01T19:57:19.126" v="62" actId="47"/>
        <pc:sldMkLst>
          <pc:docMk/>
          <pc:sldMk cId="1311535921" sldId="262"/>
        </pc:sldMkLst>
        <pc:spChg chg="add del">
          <ac:chgData name="Sarah Gothard" userId="0e53f415fda5f162" providerId="LiveId" clId="{F9390DA4-6662-4A00-B366-377F96F9BD75}" dt="2022-07-01T19:56:55.276" v="57" actId="26606"/>
          <ac:spMkLst>
            <pc:docMk/>
            <pc:sldMk cId="1311535921" sldId="262"/>
            <ac:spMk id="2" creationId="{774A0EAB-9ACB-4AD6-9421-5E70BC21307E}"/>
          </ac:spMkLst>
        </pc:spChg>
        <pc:spChg chg="add del">
          <ac:chgData name="Sarah Gothard" userId="0e53f415fda5f162" providerId="LiveId" clId="{F9390DA4-6662-4A00-B366-377F96F9BD75}" dt="2022-07-01T19:56:55.276" v="57" actId="26606"/>
          <ac:spMkLst>
            <pc:docMk/>
            <pc:sldMk cId="1311535921" sldId="262"/>
            <ac:spMk id="3" creationId="{A72D5B4A-605F-4F48-9A05-F03078624116}"/>
          </ac:spMkLst>
        </pc:spChg>
        <pc:spChg chg="mod ord">
          <ac:chgData name="Sarah Gothard" userId="0e53f415fda5f162" providerId="LiveId" clId="{F9390DA4-6662-4A00-B366-377F96F9BD75}" dt="2022-07-01T19:56:55.276" v="57" actId="26606"/>
          <ac:spMkLst>
            <pc:docMk/>
            <pc:sldMk cId="1311535921" sldId="262"/>
            <ac:spMk id="4" creationId="{299E86AD-CC4F-4518-8C89-3EE1340CF848}"/>
          </ac:spMkLst>
        </pc:spChg>
        <pc:spChg chg="add mod">
          <ac:chgData name="Sarah Gothard" userId="0e53f415fda5f162" providerId="LiveId" clId="{F9390DA4-6662-4A00-B366-377F96F9BD75}" dt="2022-07-01T19:57:06.511" v="59" actId="21"/>
          <ac:spMkLst>
            <pc:docMk/>
            <pc:sldMk cId="1311535921" sldId="262"/>
            <ac:spMk id="8" creationId="{CF987342-A88E-4D80-A4F8-54D90B4B9DE7}"/>
          </ac:spMkLst>
        </pc:spChg>
        <pc:spChg chg="add del">
          <ac:chgData name="Sarah Gothard" userId="0e53f415fda5f162" providerId="LiveId" clId="{F9390DA4-6662-4A00-B366-377F96F9BD75}" dt="2022-07-01T19:56:49.614" v="52" actId="26606"/>
          <ac:spMkLst>
            <pc:docMk/>
            <pc:sldMk cId="1311535921" sldId="262"/>
            <ac:spMk id="11" creationId="{F3060C83-F051-4F0E-ABAD-AA0DFC48B218}"/>
          </ac:spMkLst>
        </pc:spChg>
        <pc:spChg chg="add del">
          <ac:chgData name="Sarah Gothard" userId="0e53f415fda5f162" providerId="LiveId" clId="{F9390DA4-6662-4A00-B366-377F96F9BD75}" dt="2022-07-01T19:56:49.614" v="52" actId="26606"/>
          <ac:spMkLst>
            <pc:docMk/>
            <pc:sldMk cId="1311535921" sldId="262"/>
            <ac:spMk id="13" creationId="{83C98ABE-055B-441F-B07E-44F97F083C39}"/>
          </ac:spMkLst>
        </pc:spChg>
        <pc:spChg chg="add del">
          <ac:chgData name="Sarah Gothard" userId="0e53f415fda5f162" providerId="LiveId" clId="{F9390DA4-6662-4A00-B366-377F96F9BD75}" dt="2022-07-01T19:56:49.614" v="52" actId="26606"/>
          <ac:spMkLst>
            <pc:docMk/>
            <pc:sldMk cId="1311535921" sldId="262"/>
            <ac:spMk id="15" creationId="{29FDB030-9B49-4CED-8CCD-4D99382388AC}"/>
          </ac:spMkLst>
        </pc:spChg>
        <pc:spChg chg="add del">
          <ac:chgData name="Sarah Gothard" userId="0e53f415fda5f162" providerId="LiveId" clId="{F9390DA4-6662-4A00-B366-377F96F9BD75}" dt="2022-07-01T19:56:49.614" v="52" actId="26606"/>
          <ac:spMkLst>
            <pc:docMk/>
            <pc:sldMk cId="1311535921" sldId="262"/>
            <ac:spMk id="17" creationId="{3783CA14-24A1-485C-8B30-D6A5D87987AD}"/>
          </ac:spMkLst>
        </pc:spChg>
        <pc:spChg chg="add del">
          <ac:chgData name="Sarah Gothard" userId="0e53f415fda5f162" providerId="LiveId" clId="{F9390DA4-6662-4A00-B366-377F96F9BD75}" dt="2022-07-01T19:56:49.614" v="52" actId="26606"/>
          <ac:spMkLst>
            <pc:docMk/>
            <pc:sldMk cId="1311535921" sldId="262"/>
            <ac:spMk id="19" creationId="{9A97C86A-04D6-40F7-AE84-31AB43E6A846}"/>
          </ac:spMkLst>
        </pc:spChg>
        <pc:spChg chg="add del">
          <ac:chgData name="Sarah Gothard" userId="0e53f415fda5f162" providerId="LiveId" clId="{F9390DA4-6662-4A00-B366-377F96F9BD75}" dt="2022-07-01T19:56:49.614" v="52" actId="26606"/>
          <ac:spMkLst>
            <pc:docMk/>
            <pc:sldMk cId="1311535921" sldId="262"/>
            <ac:spMk id="21" creationId="{FF9F2414-84E8-453E-B1F3-389FDE8192D9}"/>
          </ac:spMkLst>
        </pc:spChg>
        <pc:spChg chg="add del">
          <ac:chgData name="Sarah Gothard" userId="0e53f415fda5f162" providerId="LiveId" clId="{F9390DA4-6662-4A00-B366-377F96F9BD75}" dt="2022-07-01T19:56:49.614" v="52" actId="26606"/>
          <ac:spMkLst>
            <pc:docMk/>
            <pc:sldMk cId="1311535921" sldId="262"/>
            <ac:spMk id="23" creationId="{3ECA69A1-7536-43AC-85EF-C7106179F5ED}"/>
          </ac:spMkLst>
        </pc:spChg>
        <pc:spChg chg="add del">
          <ac:chgData name="Sarah Gothard" userId="0e53f415fda5f162" providerId="LiveId" clId="{F9390DA4-6662-4A00-B366-377F96F9BD75}" dt="2022-07-01T19:56:51.111" v="54" actId="26606"/>
          <ac:spMkLst>
            <pc:docMk/>
            <pc:sldMk cId="1311535921" sldId="262"/>
            <ac:spMk id="25" creationId="{2B566528-1B12-4246-9431-5C2D7D081168}"/>
          </ac:spMkLst>
        </pc:spChg>
        <pc:spChg chg="add del">
          <ac:chgData name="Sarah Gothard" userId="0e53f415fda5f162" providerId="LiveId" clId="{F9390DA4-6662-4A00-B366-377F96F9BD75}" dt="2022-07-01T19:56:51.111" v="54" actId="26606"/>
          <ac:spMkLst>
            <pc:docMk/>
            <pc:sldMk cId="1311535921" sldId="262"/>
            <ac:spMk id="26" creationId="{774A0EAB-9ACB-4AD6-9421-5E70BC21307E}"/>
          </ac:spMkLst>
        </pc:spChg>
        <pc:spChg chg="add del">
          <ac:chgData name="Sarah Gothard" userId="0e53f415fda5f162" providerId="LiveId" clId="{F9390DA4-6662-4A00-B366-377F96F9BD75}" dt="2022-07-01T19:56:51.111" v="54" actId="26606"/>
          <ac:spMkLst>
            <pc:docMk/>
            <pc:sldMk cId="1311535921" sldId="262"/>
            <ac:spMk id="27" creationId="{A72D5B4A-605F-4F48-9A05-F03078624116}"/>
          </ac:spMkLst>
        </pc:spChg>
        <pc:spChg chg="add del">
          <ac:chgData name="Sarah Gothard" userId="0e53f415fda5f162" providerId="LiveId" clId="{F9390DA4-6662-4A00-B366-377F96F9BD75}" dt="2022-07-01T19:56:55.253" v="56" actId="26606"/>
          <ac:spMkLst>
            <pc:docMk/>
            <pc:sldMk cId="1311535921" sldId="262"/>
            <ac:spMk id="33" creationId="{774A0EAB-9ACB-4AD6-9421-5E70BC21307E}"/>
          </ac:spMkLst>
        </pc:spChg>
        <pc:spChg chg="add del">
          <ac:chgData name="Sarah Gothard" userId="0e53f415fda5f162" providerId="LiveId" clId="{F9390DA4-6662-4A00-B366-377F96F9BD75}" dt="2022-07-01T19:56:55.253" v="56" actId="26606"/>
          <ac:spMkLst>
            <pc:docMk/>
            <pc:sldMk cId="1311535921" sldId="262"/>
            <ac:spMk id="34" creationId="{05C7EBC3-4672-4DAB-81C2-58661FAFAED6}"/>
          </ac:spMkLst>
        </pc:spChg>
        <pc:spChg chg="add del">
          <ac:chgData name="Sarah Gothard" userId="0e53f415fda5f162" providerId="LiveId" clId="{F9390DA4-6662-4A00-B366-377F96F9BD75}" dt="2022-07-01T19:56:55.253" v="56" actId="26606"/>
          <ac:spMkLst>
            <pc:docMk/>
            <pc:sldMk cId="1311535921" sldId="262"/>
            <ac:spMk id="35" creationId="{40BF962F-4C6F-461E-86F2-C43F56CC939B}"/>
          </ac:spMkLst>
        </pc:spChg>
        <pc:spChg chg="add del">
          <ac:chgData name="Sarah Gothard" userId="0e53f415fda5f162" providerId="LiveId" clId="{F9390DA4-6662-4A00-B366-377F96F9BD75}" dt="2022-07-01T19:56:55.253" v="56" actId="26606"/>
          <ac:spMkLst>
            <pc:docMk/>
            <pc:sldMk cId="1311535921" sldId="262"/>
            <ac:spMk id="36" creationId="{2E94A4F7-38E4-45EA-8E2E-CE1B5766B4F1}"/>
          </ac:spMkLst>
        </pc:spChg>
        <pc:spChg chg="add del">
          <ac:chgData name="Sarah Gothard" userId="0e53f415fda5f162" providerId="LiveId" clId="{F9390DA4-6662-4A00-B366-377F96F9BD75}" dt="2022-07-01T19:56:55.253" v="56" actId="26606"/>
          <ac:spMkLst>
            <pc:docMk/>
            <pc:sldMk cId="1311535921" sldId="262"/>
            <ac:spMk id="37" creationId="{A72D5B4A-605F-4F48-9A05-F03078624116}"/>
          </ac:spMkLst>
        </pc:spChg>
        <pc:grpChg chg="add del">
          <ac:chgData name="Sarah Gothard" userId="0e53f415fda5f162" providerId="LiveId" clId="{F9390DA4-6662-4A00-B366-377F96F9BD75}" dt="2022-07-01T19:56:51.111" v="54" actId="26606"/>
          <ac:grpSpMkLst>
            <pc:docMk/>
            <pc:sldMk cId="1311535921" sldId="262"/>
            <ac:grpSpMk id="28" creationId="{828A5161-06F1-46CF-8AD7-844680A59E13}"/>
          </ac:grpSpMkLst>
        </pc:grpChg>
        <pc:grpChg chg="add del">
          <ac:chgData name="Sarah Gothard" userId="0e53f415fda5f162" providerId="LiveId" clId="{F9390DA4-6662-4A00-B366-377F96F9BD75}" dt="2022-07-01T19:56:51.111" v="54" actId="26606"/>
          <ac:grpSpMkLst>
            <pc:docMk/>
            <pc:sldMk cId="1311535921" sldId="262"/>
            <ac:grpSpMk id="30" creationId="{5995D10D-E9C9-47DB-AE7E-801FEF38F5C9}"/>
          </ac:grpSpMkLst>
        </pc:grpChg>
        <pc:picChg chg="add del mod">
          <ac:chgData name="Sarah Gothard" userId="0e53f415fda5f162" providerId="LiveId" clId="{F9390DA4-6662-4A00-B366-377F96F9BD75}" dt="2022-07-01T19:57:06.511" v="59" actId="21"/>
          <ac:picMkLst>
            <pc:docMk/>
            <pc:sldMk cId="1311535921" sldId="262"/>
            <ac:picMk id="6" creationId="{823F5F82-0EE0-49A4-AE66-81D4FF63D879}"/>
          </ac:picMkLst>
        </pc:picChg>
      </pc:sldChg>
      <pc:sldChg chg="del">
        <pc:chgData name="Sarah Gothard" userId="0e53f415fda5f162" providerId="LiveId" clId="{F9390DA4-6662-4A00-B366-377F96F9BD75}" dt="2022-07-01T19:50:29.259" v="28" actId="47"/>
        <pc:sldMkLst>
          <pc:docMk/>
          <pc:sldMk cId="1497766121" sldId="263"/>
        </pc:sldMkLst>
      </pc:sldChg>
      <pc:sldChg chg="addSp delSp modSp add mod">
        <pc:chgData name="Sarah Gothard" userId="0e53f415fda5f162" providerId="LiveId" clId="{F9390DA4-6662-4A00-B366-377F96F9BD75}" dt="2022-07-01T20:00:36.072" v="68" actId="1076"/>
        <pc:sldMkLst>
          <pc:docMk/>
          <pc:sldMk cId="3769317182" sldId="263"/>
        </pc:sldMkLst>
        <pc:spChg chg="add del mod">
          <ac:chgData name="Sarah Gothard" userId="0e53f415fda5f162" providerId="LiveId" clId="{F9390DA4-6662-4A00-B366-377F96F9BD75}" dt="2022-07-01T20:00:32.887" v="67" actId="478"/>
          <ac:spMkLst>
            <pc:docMk/>
            <pc:sldMk cId="3769317182" sldId="263"/>
            <ac:spMk id="3" creationId="{15127A84-D450-4048-81BA-59F6F29B725E}"/>
          </ac:spMkLst>
        </pc:spChg>
        <pc:picChg chg="del">
          <ac:chgData name="Sarah Gothard" userId="0e53f415fda5f162" providerId="LiveId" clId="{F9390DA4-6662-4A00-B366-377F96F9BD75}" dt="2022-07-01T19:57:09.934" v="60" actId="478"/>
          <ac:picMkLst>
            <pc:docMk/>
            <pc:sldMk cId="3769317182" sldId="263"/>
            <ac:picMk id="6" creationId="{4B3FD206-474C-4774-A61A-06F55E845809}"/>
          </ac:picMkLst>
        </pc:picChg>
        <pc:picChg chg="add mod">
          <ac:chgData name="Sarah Gothard" userId="0e53f415fda5f162" providerId="LiveId" clId="{F9390DA4-6662-4A00-B366-377F96F9BD75}" dt="2022-07-01T20:00:36.072" v="68" actId="1076"/>
          <ac:picMkLst>
            <pc:docMk/>
            <pc:sldMk cId="3769317182" sldId="263"/>
            <ac:picMk id="8" creationId="{CD805E2D-4760-4A7C-982D-6787A8A4DAA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B2AB31-ECA9-476E-9084-C1D839A7A188}" type="datetimeFigureOut">
              <a:rPr lang="en-US" smtClean="0"/>
              <a:t>7/1/2022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D9F20-DCE2-4EFB-97C4-F296DAB11CF4}" type="slidenum">
              <a:rPr lang="en-US" smtClean="0"/>
              <a:t>‹#›</a:t>
            </a:fld>
            <a:endParaRPr lang="en-US"/>
          </a:p>
        </p:txBody>
      </p:sp>
    </p:spTree>
    <p:extLst>
      <p:ext uri="{BB962C8B-B14F-4D97-AF65-F5344CB8AC3E}">
        <p14:creationId xmlns:p14="http://schemas.microsoft.com/office/powerpoint/2010/main" val="3491264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C1CD9F20-DCE2-4EFB-97C4-F296DAB11CF4}" type="slidenum">
              <a:rPr lang="en-US" smtClean="0"/>
              <a:t>1</a:t>
            </a:fld>
            <a:endParaRPr lang="en-US"/>
          </a:p>
        </p:txBody>
      </p:sp>
    </p:spTree>
    <p:extLst>
      <p:ext uri="{BB962C8B-B14F-4D97-AF65-F5344CB8AC3E}">
        <p14:creationId xmlns:p14="http://schemas.microsoft.com/office/powerpoint/2010/main" val="776445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2688-73A8-42F4-B780-B5B2515559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8CBBC8-770C-4582-8CB6-3B380914B1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57032E9-5DE3-44EC-8C22-E2E5E23F1024}"/>
              </a:ext>
            </a:extLst>
          </p:cNvPr>
          <p:cNvSpPr>
            <a:spLocks noGrp="1"/>
          </p:cNvSpPr>
          <p:nvPr>
            <p:ph type="dt" sz="half" idx="10"/>
          </p:nvPr>
        </p:nvSpPr>
        <p:spPr/>
        <p:txBody>
          <a:bodyPr/>
          <a:lstStyle/>
          <a:p>
            <a:fld id="{C6411BC5-0FDB-4217-BC4A-C857C3632CC3}" type="datetime1">
              <a:rPr lang="en-US" smtClean="0"/>
              <a:t>7/1/2022</a:t>
            </a:fld>
            <a:endParaRPr lang="en-US"/>
          </a:p>
        </p:txBody>
      </p:sp>
      <p:sp>
        <p:nvSpPr>
          <p:cNvPr id="5" name="Footer Placeholder 4">
            <a:extLst>
              <a:ext uri="{FF2B5EF4-FFF2-40B4-BE49-F238E27FC236}">
                <a16:creationId xmlns:a16="http://schemas.microsoft.com/office/drawing/2014/main" id="{7258DDAF-3E58-43ED-B383-ACF508CD92A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B8B0256-D167-4690-9F06-0FFC8E069397}"/>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656025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A6DC4-FA98-4F12-9E55-41A0FB996C8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ECEC9-26E9-47E4-B556-961DA4E06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01546A-582B-40AA-8675-69D991B51589}"/>
              </a:ext>
            </a:extLst>
          </p:cNvPr>
          <p:cNvSpPr>
            <a:spLocks noGrp="1"/>
          </p:cNvSpPr>
          <p:nvPr>
            <p:ph type="dt" sz="half" idx="10"/>
          </p:nvPr>
        </p:nvSpPr>
        <p:spPr/>
        <p:txBody>
          <a:bodyPr/>
          <a:lstStyle/>
          <a:p>
            <a:fld id="{364A2CC7-0F68-445E-87DC-FCFD4367524C}" type="datetime1">
              <a:rPr lang="en-US" smtClean="0"/>
              <a:t>7/1/2022</a:t>
            </a:fld>
            <a:endParaRPr lang="en-US"/>
          </a:p>
        </p:txBody>
      </p:sp>
      <p:sp>
        <p:nvSpPr>
          <p:cNvPr id="5" name="Footer Placeholder 4">
            <a:extLst>
              <a:ext uri="{FF2B5EF4-FFF2-40B4-BE49-F238E27FC236}">
                <a16:creationId xmlns:a16="http://schemas.microsoft.com/office/drawing/2014/main" id="{7589CB44-D9C2-46E8-B136-8F75D0E1D2B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3A0A84F-E1CF-4840-B4CE-D254AD848989}"/>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339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D67052-882E-4C0B-873C-BB3BCC828C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5F6BCA-EBAA-4E20-AFDB-2BA90C6329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033B-8A1F-43AE-839A-E9947453D9B5}"/>
              </a:ext>
            </a:extLst>
          </p:cNvPr>
          <p:cNvSpPr>
            <a:spLocks noGrp="1"/>
          </p:cNvSpPr>
          <p:nvPr>
            <p:ph type="dt" sz="half" idx="10"/>
          </p:nvPr>
        </p:nvSpPr>
        <p:spPr/>
        <p:txBody>
          <a:bodyPr/>
          <a:lstStyle/>
          <a:p>
            <a:fld id="{0004F07D-FC2F-468F-84A7-596EE1BB2464}" type="datetime1">
              <a:rPr lang="en-US" smtClean="0"/>
              <a:t>7/1/2022</a:t>
            </a:fld>
            <a:endParaRPr lang="en-US"/>
          </a:p>
        </p:txBody>
      </p:sp>
      <p:sp>
        <p:nvSpPr>
          <p:cNvPr id="5" name="Footer Placeholder 4">
            <a:extLst>
              <a:ext uri="{FF2B5EF4-FFF2-40B4-BE49-F238E27FC236}">
                <a16:creationId xmlns:a16="http://schemas.microsoft.com/office/drawing/2014/main" id="{2ABE4853-0E7F-45BA-A43F-1E94D6688AF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F3AE93A-4ABF-4773-9E25-ED59E1566D9F}"/>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934475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66579-AB8E-42FA-9548-B9C404A272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FB5E70-198F-46EB-AAE8-4F7621C98EE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362B17-2091-409F-A266-9703453B7FD5}"/>
              </a:ext>
            </a:extLst>
          </p:cNvPr>
          <p:cNvSpPr>
            <a:spLocks noGrp="1"/>
          </p:cNvSpPr>
          <p:nvPr>
            <p:ph type="dt" sz="half" idx="10"/>
          </p:nvPr>
        </p:nvSpPr>
        <p:spPr/>
        <p:txBody>
          <a:bodyPr/>
          <a:lstStyle/>
          <a:p>
            <a:fld id="{647B788B-51D7-4400-BFDE-A327A39835B1}" type="datetime1">
              <a:rPr lang="en-US" smtClean="0"/>
              <a:t>7/1/2022</a:t>
            </a:fld>
            <a:endParaRPr lang="en-US"/>
          </a:p>
        </p:txBody>
      </p:sp>
      <p:sp>
        <p:nvSpPr>
          <p:cNvPr id="5" name="Footer Placeholder 4">
            <a:extLst>
              <a:ext uri="{FF2B5EF4-FFF2-40B4-BE49-F238E27FC236}">
                <a16:creationId xmlns:a16="http://schemas.microsoft.com/office/drawing/2014/main" id="{58A172A8-E791-4B28-AD02-95E1ABDB23C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1B502B4-AA2E-4886-9237-A48F8BB7814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393980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B1D4-4712-4855-9C84-8EDBA07D40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2DE7A2-660A-4086-AE79-07FD9FF05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557FD1-E60B-4231-A283-866C0A8F75F1}"/>
              </a:ext>
            </a:extLst>
          </p:cNvPr>
          <p:cNvSpPr>
            <a:spLocks noGrp="1"/>
          </p:cNvSpPr>
          <p:nvPr>
            <p:ph type="dt" sz="half" idx="10"/>
          </p:nvPr>
        </p:nvSpPr>
        <p:spPr/>
        <p:txBody>
          <a:bodyPr/>
          <a:lstStyle/>
          <a:p>
            <a:fld id="{AFBC2C1D-B4D7-4686-9CBF-78F3C3626D71}" type="datetime1">
              <a:rPr lang="en-US" smtClean="0"/>
              <a:t>7/1/2022</a:t>
            </a:fld>
            <a:endParaRPr lang="en-US"/>
          </a:p>
        </p:txBody>
      </p:sp>
      <p:sp>
        <p:nvSpPr>
          <p:cNvPr id="5" name="Footer Placeholder 4">
            <a:extLst>
              <a:ext uri="{FF2B5EF4-FFF2-40B4-BE49-F238E27FC236}">
                <a16:creationId xmlns:a16="http://schemas.microsoft.com/office/drawing/2014/main" id="{07F471E7-2967-450B-BEFB-74AA40889CBE}"/>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7353AFCE-53FE-4139-86F7-FE815E195B0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6189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7216-F213-4D71-B3E5-240DB61FF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9B52A3-BA19-4204-8540-5E9E55941E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76B71A2-50DA-4D11-BA7D-CCD13F6B17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59C911-C4AD-423E-AD72-DFA336E0D249}"/>
              </a:ext>
            </a:extLst>
          </p:cNvPr>
          <p:cNvSpPr>
            <a:spLocks noGrp="1"/>
          </p:cNvSpPr>
          <p:nvPr>
            <p:ph type="dt" sz="half" idx="10"/>
          </p:nvPr>
        </p:nvSpPr>
        <p:spPr/>
        <p:txBody>
          <a:bodyPr/>
          <a:lstStyle/>
          <a:p>
            <a:fld id="{53B2E7D9-6D48-4621-AB7A-1B7E5B7F6A36}" type="datetime1">
              <a:rPr lang="en-US" smtClean="0"/>
              <a:t>7/1/2022</a:t>
            </a:fld>
            <a:endParaRPr lang="en-US"/>
          </a:p>
        </p:txBody>
      </p:sp>
      <p:sp>
        <p:nvSpPr>
          <p:cNvPr id="6" name="Footer Placeholder 5">
            <a:extLst>
              <a:ext uri="{FF2B5EF4-FFF2-40B4-BE49-F238E27FC236}">
                <a16:creationId xmlns:a16="http://schemas.microsoft.com/office/drawing/2014/main" id="{FA511497-C589-4867-B387-E59BF30F494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4FDB6B-ED8B-4482-8C91-73299C06F7AE}"/>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4224292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86E75-9713-4650-90C9-968F901462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6A38B-7012-4CB7-92A9-AB509EAEF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55470-6174-4C0C-9FE2-E13403430C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4EED4B-AD74-4E2E-946B-053BC36E02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AE799E-C1CB-4FA3-A09E-4859C77D05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A12FA2-486C-4D61-AE06-17AC5F4DAA55}"/>
              </a:ext>
            </a:extLst>
          </p:cNvPr>
          <p:cNvSpPr>
            <a:spLocks noGrp="1"/>
          </p:cNvSpPr>
          <p:nvPr>
            <p:ph type="dt" sz="half" idx="10"/>
          </p:nvPr>
        </p:nvSpPr>
        <p:spPr/>
        <p:txBody>
          <a:bodyPr/>
          <a:lstStyle/>
          <a:p>
            <a:fld id="{45B8AB44-4A50-4B84-8219-2685049FAFB2}" type="datetime1">
              <a:rPr lang="en-US" smtClean="0"/>
              <a:t>7/1/2022</a:t>
            </a:fld>
            <a:endParaRPr lang="en-US"/>
          </a:p>
        </p:txBody>
      </p:sp>
      <p:sp>
        <p:nvSpPr>
          <p:cNvPr id="8" name="Footer Placeholder 7">
            <a:extLst>
              <a:ext uri="{FF2B5EF4-FFF2-40B4-BE49-F238E27FC236}">
                <a16:creationId xmlns:a16="http://schemas.microsoft.com/office/drawing/2014/main" id="{EEDEF64F-35B1-47F8-B1DD-8BCBD46D0E4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C82DF3D9-9D7A-464D-9284-D08855D84C2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90419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DC14-EC40-4A2C-984B-B426E71CD85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9BCA67-D1BA-4CFA-B29B-1E7BAC0E90D5}"/>
              </a:ext>
            </a:extLst>
          </p:cNvPr>
          <p:cNvSpPr>
            <a:spLocks noGrp="1"/>
          </p:cNvSpPr>
          <p:nvPr>
            <p:ph type="dt" sz="half" idx="10"/>
          </p:nvPr>
        </p:nvSpPr>
        <p:spPr/>
        <p:txBody>
          <a:bodyPr/>
          <a:lstStyle/>
          <a:p>
            <a:fld id="{C9BFCA2B-33EC-40F4-96CE-2F0A596C63E1}" type="datetime1">
              <a:rPr lang="en-US" smtClean="0"/>
              <a:t>7/1/2022</a:t>
            </a:fld>
            <a:endParaRPr lang="en-US"/>
          </a:p>
        </p:txBody>
      </p:sp>
      <p:sp>
        <p:nvSpPr>
          <p:cNvPr id="4" name="Footer Placeholder 3">
            <a:extLst>
              <a:ext uri="{FF2B5EF4-FFF2-40B4-BE49-F238E27FC236}">
                <a16:creationId xmlns:a16="http://schemas.microsoft.com/office/drawing/2014/main" id="{D012D013-C521-41B8-B0AA-04F30E5C6B5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FB8B1E2A-9123-469F-ABE1-09C3B623AB1B}"/>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136210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EA6A9C-0EF6-47E4-BD10-7F7E5D989AAD}"/>
              </a:ext>
            </a:extLst>
          </p:cNvPr>
          <p:cNvSpPr>
            <a:spLocks noGrp="1"/>
          </p:cNvSpPr>
          <p:nvPr>
            <p:ph type="dt" sz="half" idx="10"/>
          </p:nvPr>
        </p:nvSpPr>
        <p:spPr/>
        <p:txBody>
          <a:bodyPr/>
          <a:lstStyle/>
          <a:p>
            <a:fld id="{0530B37E-4BEF-45A1-A752-3F6FF6BF9BD3}" type="datetime1">
              <a:rPr lang="en-US" smtClean="0"/>
              <a:t>7/1/2022</a:t>
            </a:fld>
            <a:endParaRPr lang="en-US"/>
          </a:p>
        </p:txBody>
      </p:sp>
      <p:sp>
        <p:nvSpPr>
          <p:cNvPr id="3" name="Footer Placeholder 2">
            <a:extLst>
              <a:ext uri="{FF2B5EF4-FFF2-40B4-BE49-F238E27FC236}">
                <a16:creationId xmlns:a16="http://schemas.microsoft.com/office/drawing/2014/main" id="{AE679C97-7B60-426F-AA19-BF9AC82411BC}"/>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D9664171-4F37-42F3-89C6-12BCAFEC9310}"/>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4227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2FBD6-BD0E-4F39-99F2-97AB80E920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7B67DF-D2A3-476C-8E54-5A7FFD165B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9C829-E6AC-4B08-886A-3E6FB1B21F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20846B-98E4-43F6-880D-53FB67F543D9}"/>
              </a:ext>
            </a:extLst>
          </p:cNvPr>
          <p:cNvSpPr>
            <a:spLocks noGrp="1"/>
          </p:cNvSpPr>
          <p:nvPr>
            <p:ph type="dt" sz="half" idx="10"/>
          </p:nvPr>
        </p:nvSpPr>
        <p:spPr/>
        <p:txBody>
          <a:bodyPr/>
          <a:lstStyle/>
          <a:p>
            <a:fld id="{A83EE9F1-07BA-4538-B639-A3597AE1114E}" type="datetime1">
              <a:rPr lang="en-US" smtClean="0"/>
              <a:t>7/1/2022</a:t>
            </a:fld>
            <a:endParaRPr lang="en-US"/>
          </a:p>
        </p:txBody>
      </p:sp>
      <p:sp>
        <p:nvSpPr>
          <p:cNvPr id="6" name="Footer Placeholder 5">
            <a:extLst>
              <a:ext uri="{FF2B5EF4-FFF2-40B4-BE49-F238E27FC236}">
                <a16:creationId xmlns:a16="http://schemas.microsoft.com/office/drawing/2014/main" id="{C71EC276-FB68-4036-B2D7-279E2B548982}"/>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03E145F-57F3-44AC-99A1-8518AE982CE8}"/>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352635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3463D-3B79-4F8D-8A0E-514783865A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52538-96B0-4C9A-A065-C1BFD7045D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6F4A6C-6D77-4377-AAAE-F3EC9E43B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B069AF-3571-4FFE-BE12-1DE6C9E5C218}"/>
              </a:ext>
            </a:extLst>
          </p:cNvPr>
          <p:cNvSpPr>
            <a:spLocks noGrp="1"/>
          </p:cNvSpPr>
          <p:nvPr>
            <p:ph type="dt" sz="half" idx="10"/>
          </p:nvPr>
        </p:nvSpPr>
        <p:spPr/>
        <p:txBody>
          <a:bodyPr/>
          <a:lstStyle/>
          <a:p>
            <a:fld id="{8ED60A7D-37D0-4501-8765-FDE7023CE325}" type="datetime1">
              <a:rPr lang="en-US" smtClean="0"/>
              <a:t>7/1/2022</a:t>
            </a:fld>
            <a:endParaRPr lang="en-US"/>
          </a:p>
        </p:txBody>
      </p:sp>
      <p:sp>
        <p:nvSpPr>
          <p:cNvPr id="6" name="Footer Placeholder 5">
            <a:extLst>
              <a:ext uri="{FF2B5EF4-FFF2-40B4-BE49-F238E27FC236}">
                <a16:creationId xmlns:a16="http://schemas.microsoft.com/office/drawing/2014/main" id="{817D79BC-00FC-4483-82FD-18D26D2DA003}"/>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FBBDDFD1-A413-4AFB-9E01-AD4FF10A7B04}"/>
              </a:ext>
            </a:extLst>
          </p:cNvPr>
          <p:cNvSpPr>
            <a:spLocks noGrp="1"/>
          </p:cNvSpPr>
          <p:nvPr>
            <p:ph type="sldNum" sz="quarter" idx="12"/>
          </p:nvPr>
        </p:nvSpPr>
        <p:spPr/>
        <p:txBody>
          <a:bodyPr/>
          <a:lstStyle/>
          <a:p>
            <a:fld id="{DE3E62E2-4C62-426E-983E-E3DF9DAB0D44}" type="slidenum">
              <a:rPr lang="en-US" smtClean="0"/>
              <a:t>‹#›</a:t>
            </a:fld>
            <a:endParaRPr lang="en-US"/>
          </a:p>
        </p:txBody>
      </p:sp>
    </p:spTree>
    <p:extLst>
      <p:ext uri="{BB962C8B-B14F-4D97-AF65-F5344CB8AC3E}">
        <p14:creationId xmlns:p14="http://schemas.microsoft.com/office/powerpoint/2010/main" val="285494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BC2A3F-35FB-4870-8CB1-16C87E823F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2286AD-AA57-401F-A3BD-86517E595A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F982B5-01C6-4DC5-9A44-AE6476D674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665FA6-C247-435C-9558-482D67DB2857}" type="datetime1">
              <a:rPr lang="en-US" smtClean="0"/>
              <a:t>7/1/2022</a:t>
            </a:fld>
            <a:endParaRPr lang="en-US"/>
          </a:p>
        </p:txBody>
      </p:sp>
      <p:sp>
        <p:nvSpPr>
          <p:cNvPr id="5" name="Footer Placeholder 4">
            <a:extLst>
              <a:ext uri="{FF2B5EF4-FFF2-40B4-BE49-F238E27FC236}">
                <a16:creationId xmlns:a16="http://schemas.microsoft.com/office/drawing/2014/main" id="{41953162-4FA0-4722-AEEF-9DE4E27373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DAF8BC05-CFCD-4743-9F83-305578D912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3E62E2-4C62-426E-983E-E3DF9DAB0D44}" type="slidenum">
              <a:rPr lang="en-US" smtClean="0"/>
              <a:t>‹#›</a:t>
            </a:fld>
            <a:endParaRPr lang="en-US"/>
          </a:p>
        </p:txBody>
      </p:sp>
    </p:spTree>
    <p:extLst>
      <p:ext uri="{BB962C8B-B14F-4D97-AF65-F5344CB8AC3E}">
        <p14:creationId xmlns:p14="http://schemas.microsoft.com/office/powerpoint/2010/main" val="1642290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5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5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C6589A0E-BE16-4BA0-A6DB-FFFD7B5DD26E}"/>
              </a:ext>
            </a:extLst>
          </p:cNvPr>
          <p:cNvPicPr>
            <a:picLocks noChangeAspect="1"/>
          </p:cNvPicPr>
          <p:nvPr/>
        </p:nvPicPr>
        <p:blipFill>
          <a:blip r:embed="rId3"/>
          <a:stretch>
            <a:fillRect/>
          </a:stretch>
        </p:blipFill>
        <p:spPr>
          <a:xfrm>
            <a:off x="643467" y="2283968"/>
            <a:ext cx="10905066" cy="2290064"/>
          </a:xfrm>
          <a:prstGeom prst="rect">
            <a:avLst/>
          </a:prstGeom>
        </p:spPr>
      </p:pic>
      <p:sp>
        <p:nvSpPr>
          <p:cNvPr id="5" name="Footer Placeholder 4">
            <a:extLst>
              <a:ext uri="{FF2B5EF4-FFF2-40B4-BE49-F238E27FC236}">
                <a16:creationId xmlns:a16="http://schemas.microsoft.com/office/drawing/2014/main" id="{877935DE-0FED-4D49-8ABF-9B4A2100D4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61162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BB8806A-8178-4E40-AD7B-5BAAD2075C19}"/>
              </a:ext>
            </a:extLst>
          </p:cNvPr>
          <p:cNvPicPr>
            <a:picLocks noChangeAspect="1"/>
          </p:cNvPicPr>
          <p:nvPr/>
        </p:nvPicPr>
        <p:blipFill>
          <a:blip r:embed="rId2"/>
          <a:stretch>
            <a:fillRect/>
          </a:stretch>
        </p:blipFill>
        <p:spPr>
          <a:xfrm>
            <a:off x="937605" y="643467"/>
            <a:ext cx="10316790" cy="5571066"/>
          </a:xfrm>
          <a:prstGeom prst="rect">
            <a:avLst/>
          </a:prstGeom>
        </p:spPr>
      </p:pic>
      <p:sp>
        <p:nvSpPr>
          <p:cNvPr id="5" name="Footer Placeholder 4">
            <a:extLst>
              <a:ext uri="{FF2B5EF4-FFF2-40B4-BE49-F238E27FC236}">
                <a16:creationId xmlns:a16="http://schemas.microsoft.com/office/drawing/2014/main" id="{A8DABD8D-1C0D-49A7-A540-1D5D5F9DDB7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38189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E448163-CC94-4297-8362-90AEF5F646DA}"/>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872EE5DC-F7B5-4A13-B55F-B04FB2D7205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13795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0F90B47-11CD-4B2A-875D-77C776B6E82A}"/>
              </a:ext>
            </a:extLst>
          </p:cNvPr>
          <p:cNvPicPr>
            <a:picLocks noGrp="1" noChangeAspect="1"/>
          </p:cNvPicPr>
          <p:nvPr>
            <p:ph idx="1"/>
          </p:nvPr>
        </p:nvPicPr>
        <p:blipFill>
          <a:blip r:embed="rId2"/>
          <a:stretch>
            <a:fillRect/>
          </a:stretch>
        </p:blipFill>
        <p:spPr>
          <a:xfrm>
            <a:off x="643467" y="702733"/>
            <a:ext cx="10905066" cy="5452533"/>
          </a:xfrm>
          <a:prstGeom prst="rect">
            <a:avLst/>
          </a:prstGeom>
        </p:spPr>
      </p:pic>
      <p:sp>
        <p:nvSpPr>
          <p:cNvPr id="4" name="Footer Placeholder 3">
            <a:extLst>
              <a:ext uri="{FF2B5EF4-FFF2-40B4-BE49-F238E27FC236}">
                <a16:creationId xmlns:a16="http://schemas.microsoft.com/office/drawing/2014/main" id="{BBB07330-AFAA-4955-9841-E44478EA7F72}"/>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82860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D0A41FB7-A0EC-4310-8C31-AEB4F11A3F97}"/>
              </a:ext>
            </a:extLst>
          </p:cNvPr>
          <p:cNvPicPr>
            <a:picLocks noGrp="1" noChangeAspect="1"/>
          </p:cNvPicPr>
          <p:nvPr>
            <p:ph idx="1"/>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61E2A8B6-A460-40B8-B535-414173DBEB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97712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61E2A8B6-A460-40B8-B535-414173DBEB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pic>
        <p:nvPicPr>
          <p:cNvPr id="8" name="Content Placeholder 5">
            <a:extLst>
              <a:ext uri="{FF2B5EF4-FFF2-40B4-BE49-F238E27FC236}">
                <a16:creationId xmlns:a16="http://schemas.microsoft.com/office/drawing/2014/main" id="{CD805E2D-4760-4A7C-982D-6787A8A4DAA2}"/>
              </a:ext>
            </a:extLst>
          </p:cNvPr>
          <p:cNvPicPr>
            <a:picLocks noChangeAspect="1"/>
          </p:cNvPicPr>
          <p:nvPr/>
        </p:nvPicPr>
        <p:blipFill>
          <a:blip r:embed="rId2"/>
          <a:stretch>
            <a:fillRect/>
          </a:stretch>
        </p:blipFill>
        <p:spPr>
          <a:xfrm>
            <a:off x="764835" y="648758"/>
            <a:ext cx="10662329" cy="5571067"/>
          </a:xfrm>
          <a:prstGeom prst="rect">
            <a:avLst/>
          </a:prstGeom>
        </p:spPr>
      </p:pic>
    </p:spTree>
    <p:extLst>
      <p:ext uri="{BB962C8B-B14F-4D97-AF65-F5344CB8AC3E}">
        <p14:creationId xmlns:p14="http://schemas.microsoft.com/office/powerpoint/2010/main" val="37693171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TotalTime>
  <Words>55</Words>
  <Application>Microsoft Office PowerPoint</Application>
  <PresentationFormat>Widescreen</PresentationFormat>
  <Paragraphs>8</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3</cp:revision>
  <dcterms:created xsi:type="dcterms:W3CDTF">2022-06-19T13:22:34Z</dcterms:created>
  <dcterms:modified xsi:type="dcterms:W3CDTF">2022-07-01T20:00:41Z</dcterms:modified>
</cp:coreProperties>
</file>