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2"/>
  </p:notesMasterIdLst>
  <p:handoutMasterIdLst>
    <p:handoutMasterId r:id="rId13"/>
  </p:handoutMasterIdLst>
  <p:sldIdLst>
    <p:sldId id="256" r:id="rId2"/>
    <p:sldId id="271" r:id="rId3"/>
    <p:sldId id="257" r:id="rId4"/>
    <p:sldId id="272" r:id="rId5"/>
    <p:sldId id="273" r:id="rId6"/>
    <p:sldId id="274" r:id="rId7"/>
    <p:sldId id="275" r:id="rId8"/>
    <p:sldId id="276" r:id="rId9"/>
    <p:sldId id="277" r:id="rId10"/>
    <p:sldId id="278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AF927B4-E375-4CA0-A3EF-3F13FFA54A9E}" v="14" dt="2020-09-08T15:23:37.835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89871" autoAdjust="0"/>
  </p:normalViewPr>
  <p:slideViewPr>
    <p:cSldViewPr snapToGrid="0" showGuides="1">
      <p:cViewPr varScale="1">
        <p:scale>
          <a:sx n="65" d="100"/>
          <a:sy n="65" d="100"/>
        </p:scale>
        <p:origin x="228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5AF927B4-E375-4CA0-A3EF-3F13FFA54A9E}"/>
    <pc:docChg chg="custSel mod addSld delSld modSld">
      <pc:chgData name="Sarah Gothard" userId="0e53f415fda5f162" providerId="LiveId" clId="{5AF927B4-E375-4CA0-A3EF-3F13FFA54A9E}" dt="2020-09-08T15:23:39.289" v="36" actId="26606"/>
      <pc:docMkLst>
        <pc:docMk/>
      </pc:docMkLst>
      <pc:sldChg chg="addSp delSp modSp mod">
        <pc:chgData name="Sarah Gothard" userId="0e53f415fda5f162" providerId="LiveId" clId="{5AF927B4-E375-4CA0-A3EF-3F13FFA54A9E}" dt="2020-09-08T15:13:25.710" v="3" actId="1076"/>
        <pc:sldMkLst>
          <pc:docMk/>
          <pc:sldMk cId="1527710698" sldId="256"/>
        </pc:sldMkLst>
        <pc:picChg chg="add mod">
          <ac:chgData name="Sarah Gothard" userId="0e53f415fda5f162" providerId="LiveId" clId="{5AF927B4-E375-4CA0-A3EF-3F13FFA54A9E}" dt="2020-09-08T15:13:25.710" v="3" actId="1076"/>
          <ac:picMkLst>
            <pc:docMk/>
            <pc:sldMk cId="1527710698" sldId="256"/>
            <ac:picMk id="2" creationId="{56877FB9-E327-4DC4-B332-AFFE25F783BA}"/>
          </ac:picMkLst>
        </pc:picChg>
        <pc:picChg chg="del">
          <ac:chgData name="Sarah Gothard" userId="0e53f415fda5f162" providerId="LiveId" clId="{5AF927B4-E375-4CA0-A3EF-3F13FFA54A9E}" dt="2020-09-08T15:12:56.722" v="0" actId="478"/>
          <ac:picMkLst>
            <pc:docMk/>
            <pc:sldMk cId="1527710698" sldId="256"/>
            <ac:picMk id="3" creationId="{B95151B9-5ADC-4B14-87A2-FEE809BB131A}"/>
          </ac:picMkLst>
        </pc:picChg>
      </pc:sldChg>
      <pc:sldChg chg="addSp delSp modSp mod">
        <pc:chgData name="Sarah Gothard" userId="0e53f415fda5f162" providerId="LiveId" clId="{5AF927B4-E375-4CA0-A3EF-3F13FFA54A9E}" dt="2020-09-08T15:17:19.975" v="21" actId="26606"/>
        <pc:sldMkLst>
          <pc:docMk/>
          <pc:sldMk cId="771188246" sldId="257"/>
        </pc:sldMkLst>
        <pc:spChg chg="ord">
          <ac:chgData name="Sarah Gothard" userId="0e53f415fda5f162" providerId="LiveId" clId="{5AF927B4-E375-4CA0-A3EF-3F13FFA54A9E}" dt="2020-09-08T15:17:19.975" v="21" actId="26606"/>
          <ac:spMkLst>
            <pc:docMk/>
            <pc:sldMk cId="771188246" sldId="257"/>
            <ac:spMk id="4" creationId="{91570D34-1D9C-4121-A933-6336427B3B04}"/>
          </ac:spMkLst>
        </pc:spChg>
        <pc:spChg chg="del">
          <ac:chgData name="Sarah Gothard" userId="0e53f415fda5f162" providerId="LiveId" clId="{5AF927B4-E375-4CA0-A3EF-3F13FFA54A9E}" dt="2020-09-08T15:17:19.975" v="21" actId="26606"/>
          <ac:spMkLst>
            <pc:docMk/>
            <pc:sldMk cId="771188246" sldId="257"/>
            <ac:spMk id="31" creationId="{32BC26D8-82FB-445E-AA49-62A77D7C1EE0}"/>
          </ac:spMkLst>
        </pc:spChg>
        <pc:spChg chg="del">
          <ac:chgData name="Sarah Gothard" userId="0e53f415fda5f162" providerId="LiveId" clId="{5AF927B4-E375-4CA0-A3EF-3F13FFA54A9E}" dt="2020-09-08T15:17:19.975" v="21" actId="26606"/>
          <ac:spMkLst>
            <pc:docMk/>
            <pc:sldMk cId="771188246" sldId="257"/>
            <ac:spMk id="33" creationId="{CB44330D-EA18-4254-AA95-EB49948539B8}"/>
          </ac:spMkLst>
        </pc:spChg>
        <pc:spChg chg="add">
          <ac:chgData name="Sarah Gothard" userId="0e53f415fda5f162" providerId="LiveId" clId="{5AF927B4-E375-4CA0-A3EF-3F13FFA54A9E}" dt="2020-09-08T15:17:19.975" v="21" actId="26606"/>
          <ac:spMkLst>
            <pc:docMk/>
            <pc:sldMk cId="771188246" sldId="257"/>
            <ac:spMk id="38" creationId="{32BC26D8-82FB-445E-AA49-62A77D7C1EE0}"/>
          </ac:spMkLst>
        </pc:spChg>
        <pc:spChg chg="add">
          <ac:chgData name="Sarah Gothard" userId="0e53f415fda5f162" providerId="LiveId" clId="{5AF927B4-E375-4CA0-A3EF-3F13FFA54A9E}" dt="2020-09-08T15:17:19.975" v="21" actId="26606"/>
          <ac:spMkLst>
            <pc:docMk/>
            <pc:sldMk cId="771188246" sldId="257"/>
            <ac:spMk id="40" creationId="{CB44330D-EA18-4254-AA95-EB49948539B8}"/>
          </ac:spMkLst>
        </pc:spChg>
        <pc:picChg chg="del">
          <ac:chgData name="Sarah Gothard" userId="0e53f415fda5f162" providerId="LiveId" clId="{5AF927B4-E375-4CA0-A3EF-3F13FFA54A9E}" dt="2020-09-08T15:13:28.892" v="5" actId="478"/>
          <ac:picMkLst>
            <pc:docMk/>
            <pc:sldMk cId="771188246" sldId="257"/>
            <ac:picMk id="2" creationId="{3F970061-074F-4819-A331-80330F0683DB}"/>
          </ac:picMkLst>
        </pc:picChg>
        <pc:picChg chg="add mod">
          <ac:chgData name="Sarah Gothard" userId="0e53f415fda5f162" providerId="LiveId" clId="{5AF927B4-E375-4CA0-A3EF-3F13FFA54A9E}" dt="2020-09-08T15:17:19.975" v="21" actId="26606"/>
          <ac:picMkLst>
            <pc:docMk/>
            <pc:sldMk cId="771188246" sldId="257"/>
            <ac:picMk id="3" creationId="{DE47E722-6E9F-46B5-8527-E340A6E14ED4}"/>
          </ac:picMkLst>
        </pc:picChg>
      </pc:sldChg>
      <pc:sldChg chg="addSp delSp modSp mod">
        <pc:chgData name="Sarah Gothard" userId="0e53f415fda5f162" providerId="LiveId" clId="{5AF927B4-E375-4CA0-A3EF-3F13FFA54A9E}" dt="2020-09-08T15:16:13.429" v="19" actId="26606"/>
        <pc:sldMkLst>
          <pc:docMk/>
          <pc:sldMk cId="3286418237" sldId="271"/>
        </pc:sldMkLst>
        <pc:spChg chg="ord">
          <ac:chgData name="Sarah Gothard" userId="0e53f415fda5f162" providerId="LiveId" clId="{5AF927B4-E375-4CA0-A3EF-3F13FFA54A9E}" dt="2020-09-08T15:16:13.429" v="19" actId="26606"/>
          <ac:spMkLst>
            <pc:docMk/>
            <pc:sldMk cId="3286418237" sldId="271"/>
            <ac:spMk id="4" creationId="{91570D34-1D9C-4121-A933-6336427B3B04}"/>
          </ac:spMkLst>
        </pc:spChg>
        <pc:spChg chg="del">
          <ac:chgData name="Sarah Gothard" userId="0e53f415fda5f162" providerId="LiveId" clId="{5AF927B4-E375-4CA0-A3EF-3F13FFA54A9E}" dt="2020-09-08T15:16:13.429" v="19" actId="26606"/>
          <ac:spMkLst>
            <pc:docMk/>
            <pc:sldMk cId="3286418237" sldId="271"/>
            <ac:spMk id="44" creationId="{32BC26D8-82FB-445E-AA49-62A77D7C1EE0}"/>
          </ac:spMkLst>
        </pc:spChg>
        <pc:spChg chg="del">
          <ac:chgData name="Sarah Gothard" userId="0e53f415fda5f162" providerId="LiveId" clId="{5AF927B4-E375-4CA0-A3EF-3F13FFA54A9E}" dt="2020-09-08T15:16:13.429" v="19" actId="26606"/>
          <ac:spMkLst>
            <pc:docMk/>
            <pc:sldMk cId="3286418237" sldId="271"/>
            <ac:spMk id="46" creationId="{CB44330D-EA18-4254-AA95-EB49948539B8}"/>
          </ac:spMkLst>
        </pc:spChg>
        <pc:spChg chg="add">
          <ac:chgData name="Sarah Gothard" userId="0e53f415fda5f162" providerId="LiveId" clId="{5AF927B4-E375-4CA0-A3EF-3F13FFA54A9E}" dt="2020-09-08T15:16:13.429" v="19" actId="26606"/>
          <ac:spMkLst>
            <pc:docMk/>
            <pc:sldMk cId="3286418237" sldId="271"/>
            <ac:spMk id="51" creationId="{32BC26D8-82FB-445E-AA49-62A77D7C1EE0}"/>
          </ac:spMkLst>
        </pc:spChg>
        <pc:spChg chg="add">
          <ac:chgData name="Sarah Gothard" userId="0e53f415fda5f162" providerId="LiveId" clId="{5AF927B4-E375-4CA0-A3EF-3F13FFA54A9E}" dt="2020-09-08T15:16:13.429" v="19" actId="26606"/>
          <ac:spMkLst>
            <pc:docMk/>
            <pc:sldMk cId="3286418237" sldId="271"/>
            <ac:spMk id="53" creationId="{CB44330D-EA18-4254-AA95-EB49948539B8}"/>
          </ac:spMkLst>
        </pc:spChg>
        <pc:picChg chg="add mod">
          <ac:chgData name="Sarah Gothard" userId="0e53f415fda5f162" providerId="LiveId" clId="{5AF927B4-E375-4CA0-A3EF-3F13FFA54A9E}" dt="2020-09-08T15:16:13.429" v="19" actId="26606"/>
          <ac:picMkLst>
            <pc:docMk/>
            <pc:sldMk cId="3286418237" sldId="271"/>
            <ac:picMk id="2" creationId="{F430190D-5071-4140-A044-3A327E334073}"/>
          </ac:picMkLst>
        </pc:picChg>
        <pc:picChg chg="del">
          <ac:chgData name="Sarah Gothard" userId="0e53f415fda5f162" providerId="LiveId" clId="{5AF927B4-E375-4CA0-A3EF-3F13FFA54A9E}" dt="2020-09-08T15:13:27.332" v="4" actId="478"/>
          <ac:picMkLst>
            <pc:docMk/>
            <pc:sldMk cId="3286418237" sldId="271"/>
            <ac:picMk id="6" creationId="{E15D564B-91DA-4E14-A577-8209F613E6A0}"/>
          </ac:picMkLst>
        </pc:picChg>
      </pc:sldChg>
      <pc:sldChg chg="addSp delSp modSp add mod setBg delDesignElem">
        <pc:chgData name="Sarah Gothard" userId="0e53f415fda5f162" providerId="LiveId" clId="{5AF927B4-E375-4CA0-A3EF-3F13FFA54A9E}" dt="2020-09-08T15:18:21.720" v="23" actId="26606"/>
        <pc:sldMkLst>
          <pc:docMk/>
          <pc:sldMk cId="1362705820" sldId="272"/>
        </pc:sldMkLst>
        <pc:spChg chg="ord">
          <ac:chgData name="Sarah Gothard" userId="0e53f415fda5f162" providerId="LiveId" clId="{5AF927B4-E375-4CA0-A3EF-3F13FFA54A9E}" dt="2020-09-08T15:18:21.720" v="23" actId="26606"/>
          <ac:spMkLst>
            <pc:docMk/>
            <pc:sldMk cId="1362705820" sldId="272"/>
            <ac:spMk id="4" creationId="{91570D34-1D9C-4121-A933-6336427B3B04}"/>
          </ac:spMkLst>
        </pc:spChg>
        <pc:spChg chg="add">
          <ac:chgData name="Sarah Gothard" userId="0e53f415fda5f162" providerId="LiveId" clId="{5AF927B4-E375-4CA0-A3EF-3F13FFA54A9E}" dt="2020-09-08T15:18:21.720" v="23" actId="26606"/>
          <ac:spMkLst>
            <pc:docMk/>
            <pc:sldMk cId="1362705820" sldId="272"/>
            <ac:spMk id="9" creationId="{32BC26D8-82FB-445E-AA49-62A77D7C1EE0}"/>
          </ac:spMkLst>
        </pc:spChg>
        <pc:spChg chg="add">
          <ac:chgData name="Sarah Gothard" userId="0e53f415fda5f162" providerId="LiveId" clId="{5AF927B4-E375-4CA0-A3EF-3F13FFA54A9E}" dt="2020-09-08T15:18:21.720" v="23" actId="26606"/>
          <ac:spMkLst>
            <pc:docMk/>
            <pc:sldMk cId="1362705820" sldId="272"/>
            <ac:spMk id="11" creationId="{CB44330D-EA18-4254-AA95-EB49948539B8}"/>
          </ac:spMkLst>
        </pc:spChg>
        <pc:spChg chg="del">
          <ac:chgData name="Sarah Gothard" userId="0e53f415fda5f162" providerId="LiveId" clId="{5AF927B4-E375-4CA0-A3EF-3F13FFA54A9E}" dt="2020-09-08T15:13:32.441" v="8"/>
          <ac:spMkLst>
            <pc:docMk/>
            <pc:sldMk cId="1362705820" sldId="272"/>
            <ac:spMk id="44" creationId="{32BC26D8-82FB-445E-AA49-62A77D7C1EE0}"/>
          </ac:spMkLst>
        </pc:spChg>
        <pc:spChg chg="del">
          <ac:chgData name="Sarah Gothard" userId="0e53f415fda5f162" providerId="LiveId" clId="{5AF927B4-E375-4CA0-A3EF-3F13FFA54A9E}" dt="2020-09-08T15:13:32.441" v="8"/>
          <ac:spMkLst>
            <pc:docMk/>
            <pc:sldMk cId="1362705820" sldId="272"/>
            <ac:spMk id="46" creationId="{CB44330D-EA18-4254-AA95-EB49948539B8}"/>
          </ac:spMkLst>
        </pc:spChg>
        <pc:picChg chg="add mod">
          <ac:chgData name="Sarah Gothard" userId="0e53f415fda5f162" providerId="LiveId" clId="{5AF927B4-E375-4CA0-A3EF-3F13FFA54A9E}" dt="2020-09-08T15:18:21.720" v="23" actId="26606"/>
          <ac:picMkLst>
            <pc:docMk/>
            <pc:sldMk cId="1362705820" sldId="272"/>
            <ac:picMk id="2" creationId="{62ECE8F6-7E37-4B26-A653-948C9C21470D}"/>
          </ac:picMkLst>
        </pc:picChg>
      </pc:sldChg>
      <pc:sldChg chg="addSp delSp modSp add mod setBg delDesignElem">
        <pc:chgData name="Sarah Gothard" userId="0e53f415fda5f162" providerId="LiveId" clId="{5AF927B4-E375-4CA0-A3EF-3F13FFA54A9E}" dt="2020-09-08T15:19:14.043" v="25" actId="26606"/>
        <pc:sldMkLst>
          <pc:docMk/>
          <pc:sldMk cId="416512704" sldId="273"/>
        </pc:sldMkLst>
        <pc:spChg chg="ord">
          <ac:chgData name="Sarah Gothard" userId="0e53f415fda5f162" providerId="LiveId" clId="{5AF927B4-E375-4CA0-A3EF-3F13FFA54A9E}" dt="2020-09-08T15:19:14.043" v="25" actId="26606"/>
          <ac:spMkLst>
            <pc:docMk/>
            <pc:sldMk cId="416512704" sldId="273"/>
            <ac:spMk id="4" creationId="{91570D34-1D9C-4121-A933-6336427B3B04}"/>
          </ac:spMkLst>
        </pc:spChg>
        <pc:spChg chg="add">
          <ac:chgData name="Sarah Gothard" userId="0e53f415fda5f162" providerId="LiveId" clId="{5AF927B4-E375-4CA0-A3EF-3F13FFA54A9E}" dt="2020-09-08T15:19:14.043" v="25" actId="26606"/>
          <ac:spMkLst>
            <pc:docMk/>
            <pc:sldMk cId="416512704" sldId="273"/>
            <ac:spMk id="9" creationId="{32BC26D8-82FB-445E-AA49-62A77D7C1EE0}"/>
          </ac:spMkLst>
        </pc:spChg>
        <pc:spChg chg="add">
          <ac:chgData name="Sarah Gothard" userId="0e53f415fda5f162" providerId="LiveId" clId="{5AF927B4-E375-4CA0-A3EF-3F13FFA54A9E}" dt="2020-09-08T15:19:14.043" v="25" actId="26606"/>
          <ac:spMkLst>
            <pc:docMk/>
            <pc:sldMk cId="416512704" sldId="273"/>
            <ac:spMk id="11" creationId="{CB44330D-EA18-4254-AA95-EB49948539B8}"/>
          </ac:spMkLst>
        </pc:spChg>
        <pc:spChg chg="del">
          <ac:chgData name="Sarah Gothard" userId="0e53f415fda5f162" providerId="LiveId" clId="{5AF927B4-E375-4CA0-A3EF-3F13FFA54A9E}" dt="2020-09-08T15:13:32.441" v="8"/>
          <ac:spMkLst>
            <pc:docMk/>
            <pc:sldMk cId="416512704" sldId="273"/>
            <ac:spMk id="31" creationId="{32BC26D8-82FB-445E-AA49-62A77D7C1EE0}"/>
          </ac:spMkLst>
        </pc:spChg>
        <pc:spChg chg="del">
          <ac:chgData name="Sarah Gothard" userId="0e53f415fda5f162" providerId="LiveId" clId="{5AF927B4-E375-4CA0-A3EF-3F13FFA54A9E}" dt="2020-09-08T15:13:32.441" v="8"/>
          <ac:spMkLst>
            <pc:docMk/>
            <pc:sldMk cId="416512704" sldId="273"/>
            <ac:spMk id="33" creationId="{CB44330D-EA18-4254-AA95-EB49948539B8}"/>
          </ac:spMkLst>
        </pc:spChg>
        <pc:picChg chg="add mod">
          <ac:chgData name="Sarah Gothard" userId="0e53f415fda5f162" providerId="LiveId" clId="{5AF927B4-E375-4CA0-A3EF-3F13FFA54A9E}" dt="2020-09-08T15:19:14.043" v="25" actId="26606"/>
          <ac:picMkLst>
            <pc:docMk/>
            <pc:sldMk cId="416512704" sldId="273"/>
            <ac:picMk id="2" creationId="{86404876-EE55-48AF-9BF5-338137385ACB}"/>
          </ac:picMkLst>
        </pc:picChg>
      </pc:sldChg>
      <pc:sldChg chg="addSp delSp modSp add mod setBg delDesignElem">
        <pc:chgData name="Sarah Gothard" userId="0e53f415fda5f162" providerId="LiveId" clId="{5AF927B4-E375-4CA0-A3EF-3F13FFA54A9E}" dt="2020-09-08T15:20:08.028" v="27" actId="26606"/>
        <pc:sldMkLst>
          <pc:docMk/>
          <pc:sldMk cId="3034584307" sldId="274"/>
        </pc:sldMkLst>
        <pc:spChg chg="ord">
          <ac:chgData name="Sarah Gothard" userId="0e53f415fda5f162" providerId="LiveId" clId="{5AF927B4-E375-4CA0-A3EF-3F13FFA54A9E}" dt="2020-09-08T15:20:08.028" v="27" actId="26606"/>
          <ac:spMkLst>
            <pc:docMk/>
            <pc:sldMk cId="3034584307" sldId="274"/>
            <ac:spMk id="4" creationId="{91570D34-1D9C-4121-A933-6336427B3B04}"/>
          </ac:spMkLst>
        </pc:spChg>
        <pc:spChg chg="add">
          <ac:chgData name="Sarah Gothard" userId="0e53f415fda5f162" providerId="LiveId" clId="{5AF927B4-E375-4CA0-A3EF-3F13FFA54A9E}" dt="2020-09-08T15:20:08.028" v="27" actId="26606"/>
          <ac:spMkLst>
            <pc:docMk/>
            <pc:sldMk cId="3034584307" sldId="274"/>
            <ac:spMk id="9" creationId="{32BC26D8-82FB-445E-AA49-62A77D7C1EE0}"/>
          </ac:spMkLst>
        </pc:spChg>
        <pc:spChg chg="add">
          <ac:chgData name="Sarah Gothard" userId="0e53f415fda5f162" providerId="LiveId" clId="{5AF927B4-E375-4CA0-A3EF-3F13FFA54A9E}" dt="2020-09-08T15:20:08.028" v="27" actId="26606"/>
          <ac:spMkLst>
            <pc:docMk/>
            <pc:sldMk cId="3034584307" sldId="274"/>
            <ac:spMk id="11" creationId="{CB44330D-EA18-4254-AA95-EB49948539B8}"/>
          </ac:spMkLst>
        </pc:spChg>
        <pc:spChg chg="del">
          <ac:chgData name="Sarah Gothard" userId="0e53f415fda5f162" providerId="LiveId" clId="{5AF927B4-E375-4CA0-A3EF-3F13FFA54A9E}" dt="2020-09-08T15:13:32.744" v="11"/>
          <ac:spMkLst>
            <pc:docMk/>
            <pc:sldMk cId="3034584307" sldId="274"/>
            <ac:spMk id="44" creationId="{32BC26D8-82FB-445E-AA49-62A77D7C1EE0}"/>
          </ac:spMkLst>
        </pc:spChg>
        <pc:spChg chg="del">
          <ac:chgData name="Sarah Gothard" userId="0e53f415fda5f162" providerId="LiveId" clId="{5AF927B4-E375-4CA0-A3EF-3F13FFA54A9E}" dt="2020-09-08T15:13:32.744" v="11"/>
          <ac:spMkLst>
            <pc:docMk/>
            <pc:sldMk cId="3034584307" sldId="274"/>
            <ac:spMk id="46" creationId="{CB44330D-EA18-4254-AA95-EB49948539B8}"/>
          </ac:spMkLst>
        </pc:spChg>
        <pc:picChg chg="add mod">
          <ac:chgData name="Sarah Gothard" userId="0e53f415fda5f162" providerId="LiveId" clId="{5AF927B4-E375-4CA0-A3EF-3F13FFA54A9E}" dt="2020-09-08T15:20:08.028" v="27" actId="26606"/>
          <ac:picMkLst>
            <pc:docMk/>
            <pc:sldMk cId="3034584307" sldId="274"/>
            <ac:picMk id="2" creationId="{AFE31328-77BC-414A-A3BE-FEDC1A6A7774}"/>
          </ac:picMkLst>
        </pc:picChg>
      </pc:sldChg>
      <pc:sldChg chg="addSp delSp modSp add mod setBg delDesignElem">
        <pc:chgData name="Sarah Gothard" userId="0e53f415fda5f162" providerId="LiveId" clId="{5AF927B4-E375-4CA0-A3EF-3F13FFA54A9E}" dt="2020-09-08T15:21:04.497" v="29" actId="26606"/>
        <pc:sldMkLst>
          <pc:docMk/>
          <pc:sldMk cId="4172694730" sldId="275"/>
        </pc:sldMkLst>
        <pc:spChg chg="ord">
          <ac:chgData name="Sarah Gothard" userId="0e53f415fda5f162" providerId="LiveId" clId="{5AF927B4-E375-4CA0-A3EF-3F13FFA54A9E}" dt="2020-09-08T15:21:04.497" v="29" actId="26606"/>
          <ac:spMkLst>
            <pc:docMk/>
            <pc:sldMk cId="4172694730" sldId="275"/>
            <ac:spMk id="4" creationId="{91570D34-1D9C-4121-A933-6336427B3B04}"/>
          </ac:spMkLst>
        </pc:spChg>
        <pc:spChg chg="add">
          <ac:chgData name="Sarah Gothard" userId="0e53f415fda5f162" providerId="LiveId" clId="{5AF927B4-E375-4CA0-A3EF-3F13FFA54A9E}" dt="2020-09-08T15:21:04.497" v="29" actId="26606"/>
          <ac:spMkLst>
            <pc:docMk/>
            <pc:sldMk cId="4172694730" sldId="275"/>
            <ac:spMk id="9" creationId="{32BC26D8-82FB-445E-AA49-62A77D7C1EE0}"/>
          </ac:spMkLst>
        </pc:spChg>
        <pc:spChg chg="add">
          <ac:chgData name="Sarah Gothard" userId="0e53f415fda5f162" providerId="LiveId" clId="{5AF927B4-E375-4CA0-A3EF-3F13FFA54A9E}" dt="2020-09-08T15:21:04.497" v="29" actId="26606"/>
          <ac:spMkLst>
            <pc:docMk/>
            <pc:sldMk cId="4172694730" sldId="275"/>
            <ac:spMk id="11" creationId="{CB44330D-EA18-4254-AA95-EB49948539B8}"/>
          </ac:spMkLst>
        </pc:spChg>
        <pc:spChg chg="del">
          <ac:chgData name="Sarah Gothard" userId="0e53f415fda5f162" providerId="LiveId" clId="{5AF927B4-E375-4CA0-A3EF-3F13FFA54A9E}" dt="2020-09-08T15:13:32.744" v="11"/>
          <ac:spMkLst>
            <pc:docMk/>
            <pc:sldMk cId="4172694730" sldId="275"/>
            <ac:spMk id="31" creationId="{32BC26D8-82FB-445E-AA49-62A77D7C1EE0}"/>
          </ac:spMkLst>
        </pc:spChg>
        <pc:spChg chg="del">
          <ac:chgData name="Sarah Gothard" userId="0e53f415fda5f162" providerId="LiveId" clId="{5AF927B4-E375-4CA0-A3EF-3F13FFA54A9E}" dt="2020-09-08T15:13:32.744" v="11"/>
          <ac:spMkLst>
            <pc:docMk/>
            <pc:sldMk cId="4172694730" sldId="275"/>
            <ac:spMk id="33" creationId="{CB44330D-EA18-4254-AA95-EB49948539B8}"/>
          </ac:spMkLst>
        </pc:spChg>
        <pc:picChg chg="add mod">
          <ac:chgData name="Sarah Gothard" userId="0e53f415fda5f162" providerId="LiveId" clId="{5AF927B4-E375-4CA0-A3EF-3F13FFA54A9E}" dt="2020-09-08T15:21:04.497" v="29" actId="26606"/>
          <ac:picMkLst>
            <pc:docMk/>
            <pc:sldMk cId="4172694730" sldId="275"/>
            <ac:picMk id="2" creationId="{9EBDAD7F-9670-4CC7-B6E0-DCEDDF9B8C55}"/>
          </ac:picMkLst>
        </pc:picChg>
      </pc:sldChg>
      <pc:sldChg chg="addSp delSp modSp add mod setBg delDesignElem">
        <pc:chgData name="Sarah Gothard" userId="0e53f415fda5f162" providerId="LiveId" clId="{5AF927B4-E375-4CA0-A3EF-3F13FFA54A9E}" dt="2020-09-08T15:21:59.631" v="31" actId="26606"/>
        <pc:sldMkLst>
          <pc:docMk/>
          <pc:sldMk cId="1096789255" sldId="276"/>
        </pc:sldMkLst>
        <pc:spChg chg="ord">
          <ac:chgData name="Sarah Gothard" userId="0e53f415fda5f162" providerId="LiveId" clId="{5AF927B4-E375-4CA0-A3EF-3F13FFA54A9E}" dt="2020-09-08T15:21:59.631" v="31" actId="26606"/>
          <ac:spMkLst>
            <pc:docMk/>
            <pc:sldMk cId="1096789255" sldId="276"/>
            <ac:spMk id="4" creationId="{91570D34-1D9C-4121-A933-6336427B3B04}"/>
          </ac:spMkLst>
        </pc:spChg>
        <pc:spChg chg="add">
          <ac:chgData name="Sarah Gothard" userId="0e53f415fda5f162" providerId="LiveId" clId="{5AF927B4-E375-4CA0-A3EF-3F13FFA54A9E}" dt="2020-09-08T15:21:59.631" v="31" actId="26606"/>
          <ac:spMkLst>
            <pc:docMk/>
            <pc:sldMk cId="1096789255" sldId="276"/>
            <ac:spMk id="9" creationId="{32BC26D8-82FB-445E-AA49-62A77D7C1EE0}"/>
          </ac:spMkLst>
        </pc:spChg>
        <pc:spChg chg="add">
          <ac:chgData name="Sarah Gothard" userId="0e53f415fda5f162" providerId="LiveId" clId="{5AF927B4-E375-4CA0-A3EF-3F13FFA54A9E}" dt="2020-09-08T15:21:59.631" v="31" actId="26606"/>
          <ac:spMkLst>
            <pc:docMk/>
            <pc:sldMk cId="1096789255" sldId="276"/>
            <ac:spMk id="11" creationId="{CB44330D-EA18-4254-AA95-EB49948539B8}"/>
          </ac:spMkLst>
        </pc:spChg>
        <pc:spChg chg="del">
          <ac:chgData name="Sarah Gothard" userId="0e53f415fda5f162" providerId="LiveId" clId="{5AF927B4-E375-4CA0-A3EF-3F13FFA54A9E}" dt="2020-09-08T15:13:32.914" v="14"/>
          <ac:spMkLst>
            <pc:docMk/>
            <pc:sldMk cId="1096789255" sldId="276"/>
            <ac:spMk id="44" creationId="{32BC26D8-82FB-445E-AA49-62A77D7C1EE0}"/>
          </ac:spMkLst>
        </pc:spChg>
        <pc:spChg chg="del">
          <ac:chgData name="Sarah Gothard" userId="0e53f415fda5f162" providerId="LiveId" clId="{5AF927B4-E375-4CA0-A3EF-3F13FFA54A9E}" dt="2020-09-08T15:13:32.914" v="14"/>
          <ac:spMkLst>
            <pc:docMk/>
            <pc:sldMk cId="1096789255" sldId="276"/>
            <ac:spMk id="46" creationId="{CB44330D-EA18-4254-AA95-EB49948539B8}"/>
          </ac:spMkLst>
        </pc:spChg>
        <pc:picChg chg="add mod">
          <ac:chgData name="Sarah Gothard" userId="0e53f415fda5f162" providerId="LiveId" clId="{5AF927B4-E375-4CA0-A3EF-3F13FFA54A9E}" dt="2020-09-08T15:21:59.631" v="31" actId="26606"/>
          <ac:picMkLst>
            <pc:docMk/>
            <pc:sldMk cId="1096789255" sldId="276"/>
            <ac:picMk id="2" creationId="{69EB1EDA-101E-48DB-8A0B-76074D0C68C8}"/>
          </ac:picMkLst>
        </pc:picChg>
      </pc:sldChg>
      <pc:sldChg chg="addSp delSp modSp add mod setBg delDesignElem">
        <pc:chgData name="Sarah Gothard" userId="0e53f415fda5f162" providerId="LiveId" clId="{5AF927B4-E375-4CA0-A3EF-3F13FFA54A9E}" dt="2020-09-08T15:22:58.682" v="34" actId="26606"/>
        <pc:sldMkLst>
          <pc:docMk/>
          <pc:sldMk cId="1364576432" sldId="277"/>
        </pc:sldMkLst>
        <pc:spChg chg="ord">
          <ac:chgData name="Sarah Gothard" userId="0e53f415fda5f162" providerId="LiveId" clId="{5AF927B4-E375-4CA0-A3EF-3F13FFA54A9E}" dt="2020-09-08T15:22:58.682" v="34" actId="26606"/>
          <ac:spMkLst>
            <pc:docMk/>
            <pc:sldMk cId="1364576432" sldId="277"/>
            <ac:spMk id="4" creationId="{91570D34-1D9C-4121-A933-6336427B3B04}"/>
          </ac:spMkLst>
        </pc:spChg>
        <pc:spChg chg="add">
          <ac:chgData name="Sarah Gothard" userId="0e53f415fda5f162" providerId="LiveId" clId="{5AF927B4-E375-4CA0-A3EF-3F13FFA54A9E}" dt="2020-09-08T15:22:58.682" v="34" actId="26606"/>
          <ac:spMkLst>
            <pc:docMk/>
            <pc:sldMk cId="1364576432" sldId="277"/>
            <ac:spMk id="9" creationId="{32BC26D8-82FB-445E-AA49-62A77D7C1EE0}"/>
          </ac:spMkLst>
        </pc:spChg>
        <pc:spChg chg="add">
          <ac:chgData name="Sarah Gothard" userId="0e53f415fda5f162" providerId="LiveId" clId="{5AF927B4-E375-4CA0-A3EF-3F13FFA54A9E}" dt="2020-09-08T15:22:58.682" v="34" actId="26606"/>
          <ac:spMkLst>
            <pc:docMk/>
            <pc:sldMk cId="1364576432" sldId="277"/>
            <ac:spMk id="11" creationId="{CB44330D-EA18-4254-AA95-EB49948539B8}"/>
          </ac:spMkLst>
        </pc:spChg>
        <pc:spChg chg="del">
          <ac:chgData name="Sarah Gothard" userId="0e53f415fda5f162" providerId="LiveId" clId="{5AF927B4-E375-4CA0-A3EF-3F13FFA54A9E}" dt="2020-09-08T15:13:32.914" v="14"/>
          <ac:spMkLst>
            <pc:docMk/>
            <pc:sldMk cId="1364576432" sldId="277"/>
            <ac:spMk id="31" creationId="{32BC26D8-82FB-445E-AA49-62A77D7C1EE0}"/>
          </ac:spMkLst>
        </pc:spChg>
        <pc:spChg chg="del">
          <ac:chgData name="Sarah Gothard" userId="0e53f415fda5f162" providerId="LiveId" clId="{5AF927B4-E375-4CA0-A3EF-3F13FFA54A9E}" dt="2020-09-08T15:13:32.914" v="14"/>
          <ac:spMkLst>
            <pc:docMk/>
            <pc:sldMk cId="1364576432" sldId="277"/>
            <ac:spMk id="33" creationId="{CB44330D-EA18-4254-AA95-EB49948539B8}"/>
          </ac:spMkLst>
        </pc:spChg>
        <pc:picChg chg="add mod">
          <ac:chgData name="Sarah Gothard" userId="0e53f415fda5f162" providerId="LiveId" clId="{5AF927B4-E375-4CA0-A3EF-3F13FFA54A9E}" dt="2020-09-08T15:22:58.682" v="34" actId="26606"/>
          <ac:picMkLst>
            <pc:docMk/>
            <pc:sldMk cId="1364576432" sldId="277"/>
            <ac:picMk id="2" creationId="{3FADED5C-D293-4079-9F98-4F42CE47AB20}"/>
          </ac:picMkLst>
        </pc:picChg>
      </pc:sldChg>
      <pc:sldChg chg="addSp delSp modSp add mod setBg delDesignElem">
        <pc:chgData name="Sarah Gothard" userId="0e53f415fda5f162" providerId="LiveId" clId="{5AF927B4-E375-4CA0-A3EF-3F13FFA54A9E}" dt="2020-09-08T15:23:39.289" v="36" actId="26606"/>
        <pc:sldMkLst>
          <pc:docMk/>
          <pc:sldMk cId="3393343111" sldId="278"/>
        </pc:sldMkLst>
        <pc:spChg chg="ord">
          <ac:chgData name="Sarah Gothard" userId="0e53f415fda5f162" providerId="LiveId" clId="{5AF927B4-E375-4CA0-A3EF-3F13FFA54A9E}" dt="2020-09-08T15:23:39.289" v="36" actId="26606"/>
          <ac:spMkLst>
            <pc:docMk/>
            <pc:sldMk cId="3393343111" sldId="278"/>
            <ac:spMk id="4" creationId="{91570D34-1D9C-4121-A933-6336427B3B04}"/>
          </ac:spMkLst>
        </pc:spChg>
        <pc:spChg chg="add">
          <ac:chgData name="Sarah Gothard" userId="0e53f415fda5f162" providerId="LiveId" clId="{5AF927B4-E375-4CA0-A3EF-3F13FFA54A9E}" dt="2020-09-08T15:23:39.289" v="36" actId="26606"/>
          <ac:spMkLst>
            <pc:docMk/>
            <pc:sldMk cId="3393343111" sldId="278"/>
            <ac:spMk id="9" creationId="{32BC26D8-82FB-445E-AA49-62A77D7C1EE0}"/>
          </ac:spMkLst>
        </pc:spChg>
        <pc:spChg chg="add">
          <ac:chgData name="Sarah Gothard" userId="0e53f415fda5f162" providerId="LiveId" clId="{5AF927B4-E375-4CA0-A3EF-3F13FFA54A9E}" dt="2020-09-08T15:23:39.289" v="36" actId="26606"/>
          <ac:spMkLst>
            <pc:docMk/>
            <pc:sldMk cId="3393343111" sldId="278"/>
            <ac:spMk id="11" creationId="{CB44330D-EA18-4254-AA95-EB49948539B8}"/>
          </ac:spMkLst>
        </pc:spChg>
        <pc:spChg chg="del">
          <ac:chgData name="Sarah Gothard" userId="0e53f415fda5f162" providerId="LiveId" clId="{5AF927B4-E375-4CA0-A3EF-3F13FFA54A9E}" dt="2020-09-08T15:13:33.095" v="17"/>
          <ac:spMkLst>
            <pc:docMk/>
            <pc:sldMk cId="3393343111" sldId="278"/>
            <ac:spMk id="44" creationId="{32BC26D8-82FB-445E-AA49-62A77D7C1EE0}"/>
          </ac:spMkLst>
        </pc:spChg>
        <pc:spChg chg="del">
          <ac:chgData name="Sarah Gothard" userId="0e53f415fda5f162" providerId="LiveId" clId="{5AF927B4-E375-4CA0-A3EF-3F13FFA54A9E}" dt="2020-09-08T15:13:33.095" v="17"/>
          <ac:spMkLst>
            <pc:docMk/>
            <pc:sldMk cId="3393343111" sldId="278"/>
            <ac:spMk id="46" creationId="{CB44330D-EA18-4254-AA95-EB49948539B8}"/>
          </ac:spMkLst>
        </pc:spChg>
        <pc:picChg chg="add mod">
          <ac:chgData name="Sarah Gothard" userId="0e53f415fda5f162" providerId="LiveId" clId="{5AF927B4-E375-4CA0-A3EF-3F13FFA54A9E}" dt="2020-09-08T15:23:39.289" v="36" actId="26606"/>
          <ac:picMkLst>
            <pc:docMk/>
            <pc:sldMk cId="3393343111" sldId="278"/>
            <ac:picMk id="2" creationId="{E1B3A8D7-8B6B-4DB9-8142-43FD8F39E587}"/>
          </ac:picMkLst>
        </pc:picChg>
      </pc:sldChg>
      <pc:sldChg chg="delSp add del setBg delDesignElem">
        <pc:chgData name="Sarah Gothard" userId="0e53f415fda5f162" providerId="LiveId" clId="{5AF927B4-E375-4CA0-A3EF-3F13FFA54A9E}" dt="2020-09-08T15:22:01.649" v="32" actId="47"/>
        <pc:sldMkLst>
          <pc:docMk/>
          <pc:sldMk cId="3653881231" sldId="279"/>
        </pc:sldMkLst>
        <pc:spChg chg="del">
          <ac:chgData name="Sarah Gothard" userId="0e53f415fda5f162" providerId="LiveId" clId="{5AF927B4-E375-4CA0-A3EF-3F13FFA54A9E}" dt="2020-09-08T15:13:33.095" v="17"/>
          <ac:spMkLst>
            <pc:docMk/>
            <pc:sldMk cId="3653881231" sldId="279"/>
            <ac:spMk id="31" creationId="{32BC26D8-82FB-445E-AA49-62A77D7C1EE0}"/>
          </ac:spMkLst>
        </pc:spChg>
        <pc:spChg chg="del">
          <ac:chgData name="Sarah Gothard" userId="0e53f415fda5f162" providerId="LiveId" clId="{5AF927B4-E375-4CA0-A3EF-3F13FFA54A9E}" dt="2020-09-08T15:13:33.095" v="17"/>
          <ac:spMkLst>
            <pc:docMk/>
            <pc:sldMk cId="3653881231" sldId="279"/>
            <ac:spMk id="33" creationId="{CB44330D-EA18-4254-AA95-EB49948539B8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9/8/2020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9/8/2020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9962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9/8/2020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591164"/>
            <a:ext cx="4114800" cy="365125"/>
          </a:xfrm>
        </p:spPr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345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9/8/2020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48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9/8/2020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718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9/8/2020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610122"/>
            <a:ext cx="4114800" cy="365125"/>
          </a:xfrm>
        </p:spPr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875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9/8/2020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426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9/8/2020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00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9/8/2020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377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9/8/2020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442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9/8/2020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257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9/8/2020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85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9/8/2020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36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9/8/2020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900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24A6E74-A258-4E82-9CEF-6E5259E89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6877FB9-E327-4DC4-B332-AFFE25F783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3451" y="2718303"/>
            <a:ext cx="10545097" cy="1421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77106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1B3A8D7-8B6B-4DB9-8142-43FD8F39E5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9397" y="643467"/>
            <a:ext cx="1041320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570D34-1D9C-4121-A933-6336427B3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3933431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ctangle 5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430190D-5071-4140-A044-3A327E3340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3613" y="643467"/>
            <a:ext cx="1036477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570D34-1D9C-4121-A933-6336427B3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286418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3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E47E722-6E9F-46B5-8527-E340A6E14E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605" y="643467"/>
            <a:ext cx="10316790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570D34-1D9C-4121-A933-6336427B3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7711882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2ECE8F6-7E37-4B26-A653-948C9C2147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4951" y="643467"/>
            <a:ext cx="1046209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570D34-1D9C-4121-A933-6336427B3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3627058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6404876-EE55-48AF-9BF5-338137385A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4951" y="643467"/>
            <a:ext cx="1046209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570D34-1D9C-4121-A933-6336427B3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165127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FE31328-77BC-414A-A3BE-FEDC1A6A77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4951" y="643467"/>
            <a:ext cx="1046209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570D34-1D9C-4121-A933-6336427B3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0345843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EBDAD7F-9670-4CC7-B6E0-DCEDDF9B8C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5370" y="643467"/>
            <a:ext cx="10561260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570D34-1D9C-4121-A933-6336427B3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1726947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9EB1EDA-101E-48DB-8A0B-76074D0C68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4951" y="643467"/>
            <a:ext cx="1046209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570D34-1D9C-4121-A933-6336427B3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0967892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FADED5C-D293-4079-9F98-4F42CE47AB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4951" y="643467"/>
            <a:ext cx="1046209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570D34-1D9C-4121-A933-6336427B3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3645764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63</Words>
  <Application>Microsoft Office PowerPoint</Application>
  <PresentationFormat>Widescreen</PresentationFormat>
  <Paragraphs>12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1</cp:revision>
  <dcterms:created xsi:type="dcterms:W3CDTF">2020-09-08T15:23:39Z</dcterms:created>
  <dcterms:modified xsi:type="dcterms:W3CDTF">2020-09-08T15:23:50Z</dcterms:modified>
</cp:coreProperties>
</file>