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76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1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F3A3EF-F188-42AF-B7F8-917F50C11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2616375"/>
            <a:ext cx="10769600" cy="160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3E608A-7648-450B-BC81-51366B798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944" y="596389"/>
            <a:ext cx="10732111" cy="566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6B5398-5865-43B9-AF97-F4C0B42F9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149" y="535184"/>
            <a:ext cx="10595702" cy="578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06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670637-A4F9-4D51-B943-41395558A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43" y="537431"/>
            <a:ext cx="11088913" cy="5783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73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11D7F3-CCFD-4FD1-9F27-D34ABE9CF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574" y="594360"/>
            <a:ext cx="10272852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28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52F042-030D-4803-9712-A0336DEC74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50" y="502724"/>
            <a:ext cx="10807699" cy="5613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00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3176D9-951A-4A17-9AE3-834A9216DA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171" y="480060"/>
            <a:ext cx="10827657" cy="590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675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58A799-0667-4C2D-9232-4E9C32C9E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881" y="596067"/>
            <a:ext cx="10676237" cy="566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92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71E815-0CE2-46CF-98FF-722B508D0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34" y="459294"/>
            <a:ext cx="10789931" cy="593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81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40</cp:revision>
  <dcterms:created xsi:type="dcterms:W3CDTF">2019-10-03T18:26:20Z</dcterms:created>
  <dcterms:modified xsi:type="dcterms:W3CDTF">2021-08-25T17:31:20Z</dcterms:modified>
</cp:coreProperties>
</file>