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9"/>
  </p:notesMasterIdLst>
  <p:handoutMasterIdLst>
    <p:handoutMasterId r:id="rId20"/>
  </p:handoutMasterIdLst>
  <p:sldIdLst>
    <p:sldId id="257" r:id="rId2"/>
    <p:sldId id="291" r:id="rId3"/>
    <p:sldId id="281" r:id="rId4"/>
    <p:sldId id="290" r:id="rId5"/>
    <p:sldId id="282" r:id="rId6"/>
    <p:sldId id="295" r:id="rId7"/>
    <p:sldId id="292" r:id="rId8"/>
    <p:sldId id="293" r:id="rId9"/>
    <p:sldId id="294" r:id="rId10"/>
    <p:sldId id="296" r:id="rId11"/>
    <p:sldId id="297" r:id="rId12"/>
    <p:sldId id="298" r:id="rId13"/>
    <p:sldId id="299" r:id="rId14"/>
    <p:sldId id="300" r:id="rId15"/>
    <p:sldId id="301" r:id="rId16"/>
    <p:sldId id="302" r:id="rId17"/>
    <p:sldId id="303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EA45E0-C61B-4598-AB64-986F4B6F65FB}" v="6" dt="2021-08-27T15:18:09.652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713" autoAdjust="0"/>
  </p:normalViewPr>
  <p:slideViewPr>
    <p:cSldViewPr snapToGrid="0" showGuides="1">
      <p:cViewPr varScale="1">
        <p:scale>
          <a:sx n="66" d="100"/>
          <a:sy n="66" d="100"/>
        </p:scale>
        <p:origin x="19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3BEA45E0-C61B-4598-AB64-986F4B6F65FB}"/>
    <pc:docChg chg="undo custSel addSld delSld modSld sldOrd">
      <pc:chgData name="Sarah Gothard" userId="0e53f415fda5f162" providerId="LiveId" clId="{3BEA45E0-C61B-4598-AB64-986F4B6F65FB}" dt="2021-08-27T15:22:37.234" v="82" actId="26606"/>
      <pc:docMkLst>
        <pc:docMk/>
      </pc:docMkLst>
      <pc:sldChg chg="addSp delSp modSp mod">
        <pc:chgData name="Sarah Gothard" userId="0e53f415fda5f162" providerId="LiveId" clId="{3BEA45E0-C61B-4598-AB64-986F4B6F65FB}" dt="2021-08-27T15:16:09.143" v="7" actId="26606"/>
        <pc:sldMkLst>
          <pc:docMk/>
          <pc:sldMk cId="2211167003" sldId="257"/>
        </pc:sldMkLst>
        <pc:spChg chg="ord">
          <ac:chgData name="Sarah Gothard" userId="0e53f415fda5f162" providerId="LiveId" clId="{3BEA45E0-C61B-4598-AB64-986F4B6F65FB}" dt="2021-08-27T15:16:09.143" v="7" actId="26606"/>
          <ac:spMkLst>
            <pc:docMk/>
            <pc:sldMk cId="2211167003" sldId="257"/>
            <ac:spMk id="5" creationId="{B35277B3-F2AB-47E8-A410-E4DFF7CB251C}"/>
          </ac:spMkLst>
        </pc:spChg>
        <pc:spChg chg="del">
          <ac:chgData name="Sarah Gothard" userId="0e53f415fda5f162" providerId="LiveId" clId="{3BEA45E0-C61B-4598-AB64-986F4B6F65FB}" dt="2021-08-27T15:16:09.143" v="7" actId="26606"/>
          <ac:spMkLst>
            <pc:docMk/>
            <pc:sldMk cId="2211167003" sldId="257"/>
            <ac:spMk id="120" creationId="{32BC26D8-82FB-445E-AA49-62A77D7C1EE0}"/>
          </ac:spMkLst>
        </pc:spChg>
        <pc:spChg chg="del">
          <ac:chgData name="Sarah Gothard" userId="0e53f415fda5f162" providerId="LiveId" clId="{3BEA45E0-C61B-4598-AB64-986F4B6F65FB}" dt="2021-08-27T15:16:09.143" v="7" actId="26606"/>
          <ac:spMkLst>
            <pc:docMk/>
            <pc:sldMk cId="2211167003" sldId="257"/>
            <ac:spMk id="122" creationId="{CB44330D-EA18-4254-AA95-EB49948539B8}"/>
          </ac:spMkLst>
        </pc:spChg>
        <pc:spChg chg="add">
          <ac:chgData name="Sarah Gothard" userId="0e53f415fda5f162" providerId="LiveId" clId="{3BEA45E0-C61B-4598-AB64-986F4B6F65FB}" dt="2021-08-27T15:16:09.143" v="7" actId="26606"/>
          <ac:spMkLst>
            <pc:docMk/>
            <pc:sldMk cId="2211167003" sldId="257"/>
            <ac:spMk id="127" creationId="{32BC26D8-82FB-445E-AA49-62A77D7C1EE0}"/>
          </ac:spMkLst>
        </pc:spChg>
        <pc:spChg chg="add">
          <ac:chgData name="Sarah Gothard" userId="0e53f415fda5f162" providerId="LiveId" clId="{3BEA45E0-C61B-4598-AB64-986F4B6F65FB}" dt="2021-08-27T15:16:09.143" v="7" actId="26606"/>
          <ac:spMkLst>
            <pc:docMk/>
            <pc:sldMk cId="2211167003" sldId="257"/>
            <ac:spMk id="129" creationId="{CB44330D-EA18-4254-AA95-EB49948539B8}"/>
          </ac:spMkLst>
        </pc:spChg>
        <pc:picChg chg="add mod">
          <ac:chgData name="Sarah Gothard" userId="0e53f415fda5f162" providerId="LiveId" clId="{3BEA45E0-C61B-4598-AB64-986F4B6F65FB}" dt="2021-08-27T15:16:09.143" v="7" actId="26606"/>
          <ac:picMkLst>
            <pc:docMk/>
            <pc:sldMk cId="2211167003" sldId="257"/>
            <ac:picMk id="3" creationId="{12700D94-F817-4946-B43B-A1C9E142E41A}"/>
          </ac:picMkLst>
        </pc:picChg>
        <pc:picChg chg="del">
          <ac:chgData name="Sarah Gothard" userId="0e53f415fda5f162" providerId="LiveId" clId="{3BEA45E0-C61B-4598-AB64-986F4B6F65FB}" dt="2021-08-27T15:15:28.049" v="0" actId="478"/>
          <ac:picMkLst>
            <pc:docMk/>
            <pc:sldMk cId="2211167003" sldId="257"/>
            <ac:picMk id="4" creationId="{5611D15A-0683-4AAA-A160-D7912068D3EC}"/>
          </ac:picMkLst>
        </pc:picChg>
      </pc:sldChg>
      <pc:sldChg chg="addSp delSp modSp del mod">
        <pc:chgData name="Sarah Gothard" userId="0e53f415fda5f162" providerId="LiveId" clId="{3BEA45E0-C61B-4598-AB64-986F4B6F65FB}" dt="2021-08-27T15:19:03.681" v="59" actId="47"/>
        <pc:sldMkLst>
          <pc:docMk/>
          <pc:sldMk cId="1184173229" sldId="276"/>
        </pc:sldMkLst>
        <pc:spChg chg="ord">
          <ac:chgData name="Sarah Gothard" userId="0e53f415fda5f162" providerId="LiveId" clId="{3BEA45E0-C61B-4598-AB64-986F4B6F65FB}" dt="2021-08-27T15:16:24.568" v="11" actId="26606"/>
          <ac:spMkLst>
            <pc:docMk/>
            <pc:sldMk cId="1184173229" sldId="276"/>
            <ac:spMk id="4" creationId="{734DF08B-C78F-4DB2-8B25-0250E898880A}"/>
          </ac:spMkLst>
        </pc:spChg>
        <pc:spChg chg="del">
          <ac:chgData name="Sarah Gothard" userId="0e53f415fda5f162" providerId="LiveId" clId="{3BEA45E0-C61B-4598-AB64-986F4B6F65FB}" dt="2021-08-27T15:16:24.568" v="11" actId="26606"/>
          <ac:spMkLst>
            <pc:docMk/>
            <pc:sldMk cId="1184173229" sldId="276"/>
            <ac:spMk id="74" creationId="{32BC26D8-82FB-445E-AA49-62A77D7C1EE0}"/>
          </ac:spMkLst>
        </pc:spChg>
        <pc:spChg chg="del">
          <ac:chgData name="Sarah Gothard" userId="0e53f415fda5f162" providerId="LiveId" clId="{3BEA45E0-C61B-4598-AB64-986F4B6F65FB}" dt="2021-08-27T15:16:24.568" v="11" actId="26606"/>
          <ac:spMkLst>
            <pc:docMk/>
            <pc:sldMk cId="1184173229" sldId="276"/>
            <ac:spMk id="76" creationId="{CB44330D-EA18-4254-AA95-EB49948539B8}"/>
          </ac:spMkLst>
        </pc:spChg>
        <pc:spChg chg="add">
          <ac:chgData name="Sarah Gothard" userId="0e53f415fda5f162" providerId="LiveId" clId="{3BEA45E0-C61B-4598-AB64-986F4B6F65FB}" dt="2021-08-27T15:16:24.568" v="11" actId="26606"/>
          <ac:spMkLst>
            <pc:docMk/>
            <pc:sldMk cId="1184173229" sldId="276"/>
            <ac:spMk id="81" creationId="{32BC26D8-82FB-445E-AA49-62A77D7C1EE0}"/>
          </ac:spMkLst>
        </pc:spChg>
        <pc:spChg chg="add">
          <ac:chgData name="Sarah Gothard" userId="0e53f415fda5f162" providerId="LiveId" clId="{3BEA45E0-C61B-4598-AB64-986F4B6F65FB}" dt="2021-08-27T15:16:24.568" v="11" actId="26606"/>
          <ac:spMkLst>
            <pc:docMk/>
            <pc:sldMk cId="1184173229" sldId="276"/>
            <ac:spMk id="83" creationId="{CB44330D-EA18-4254-AA95-EB49948539B8}"/>
          </ac:spMkLst>
        </pc:spChg>
        <pc:picChg chg="add del">
          <ac:chgData name="Sarah Gothard" userId="0e53f415fda5f162" providerId="LiveId" clId="{3BEA45E0-C61B-4598-AB64-986F4B6F65FB}" dt="2021-08-27T15:16:04.741" v="3" actId="22"/>
          <ac:picMkLst>
            <pc:docMk/>
            <pc:sldMk cId="1184173229" sldId="276"/>
            <ac:picMk id="3" creationId="{7FEA9F54-357B-4D3C-B2E8-DAAE9A18AA17}"/>
          </ac:picMkLst>
        </pc:picChg>
        <pc:picChg chg="del">
          <ac:chgData name="Sarah Gothard" userId="0e53f415fda5f162" providerId="LiveId" clId="{3BEA45E0-C61B-4598-AB64-986F4B6F65FB}" dt="2021-08-27T15:15:29.543" v="1" actId="478"/>
          <ac:picMkLst>
            <pc:docMk/>
            <pc:sldMk cId="1184173229" sldId="276"/>
            <ac:picMk id="5" creationId="{39DFADA1-7D07-4BD5-B073-B784F31BB569}"/>
          </ac:picMkLst>
        </pc:picChg>
        <pc:picChg chg="add mod">
          <ac:chgData name="Sarah Gothard" userId="0e53f415fda5f162" providerId="LiveId" clId="{3BEA45E0-C61B-4598-AB64-986F4B6F65FB}" dt="2021-08-27T15:16:24.568" v="11" actId="26606"/>
          <ac:picMkLst>
            <pc:docMk/>
            <pc:sldMk cId="1184173229" sldId="276"/>
            <ac:picMk id="7" creationId="{E28D009A-9469-401B-AD6E-833C5457F94B}"/>
          </ac:picMkLst>
        </pc:picChg>
      </pc:sldChg>
      <pc:sldChg chg="addSp delSp modSp mod">
        <pc:chgData name="Sarah Gothard" userId="0e53f415fda5f162" providerId="LiveId" clId="{3BEA45E0-C61B-4598-AB64-986F4B6F65FB}" dt="2021-08-27T15:17:18.411" v="22" actId="26606"/>
        <pc:sldMkLst>
          <pc:docMk/>
          <pc:sldMk cId="398606945" sldId="281"/>
        </pc:sldMkLst>
        <pc:spChg chg="ord">
          <ac:chgData name="Sarah Gothard" userId="0e53f415fda5f162" providerId="LiveId" clId="{3BEA45E0-C61B-4598-AB64-986F4B6F65FB}" dt="2021-08-27T15:17:18.411" v="22" actId="26606"/>
          <ac:spMkLst>
            <pc:docMk/>
            <pc:sldMk cId="398606945" sldId="281"/>
            <ac:spMk id="4" creationId="{734DF08B-C78F-4DB2-8B25-0250E898880A}"/>
          </ac:spMkLst>
        </pc:spChg>
        <pc:spChg chg="add del">
          <ac:chgData name="Sarah Gothard" userId="0e53f415fda5f162" providerId="LiveId" clId="{3BEA45E0-C61B-4598-AB64-986F4B6F65FB}" dt="2021-08-27T15:17:18.411" v="22" actId="26606"/>
          <ac:spMkLst>
            <pc:docMk/>
            <pc:sldMk cId="398606945" sldId="281"/>
            <ac:spMk id="74" creationId="{32BC26D8-82FB-445E-AA49-62A77D7C1EE0}"/>
          </ac:spMkLst>
        </pc:spChg>
        <pc:spChg chg="add del">
          <ac:chgData name="Sarah Gothard" userId="0e53f415fda5f162" providerId="LiveId" clId="{3BEA45E0-C61B-4598-AB64-986F4B6F65FB}" dt="2021-08-27T15:17:18.411" v="22" actId="26606"/>
          <ac:spMkLst>
            <pc:docMk/>
            <pc:sldMk cId="398606945" sldId="281"/>
            <ac:spMk id="76" creationId="{CB44330D-EA18-4254-AA95-EB49948539B8}"/>
          </ac:spMkLst>
        </pc:spChg>
        <pc:spChg chg="add">
          <ac:chgData name="Sarah Gothard" userId="0e53f415fda5f162" providerId="LiveId" clId="{3BEA45E0-C61B-4598-AB64-986F4B6F65FB}" dt="2021-08-27T15:17:18.411" v="22" actId="26606"/>
          <ac:spMkLst>
            <pc:docMk/>
            <pc:sldMk cId="398606945" sldId="281"/>
            <ac:spMk id="78" creationId="{32BC26D8-82FB-445E-AA49-62A77D7C1EE0}"/>
          </ac:spMkLst>
        </pc:spChg>
        <pc:spChg chg="add">
          <ac:chgData name="Sarah Gothard" userId="0e53f415fda5f162" providerId="LiveId" clId="{3BEA45E0-C61B-4598-AB64-986F4B6F65FB}" dt="2021-08-27T15:17:18.411" v="22" actId="26606"/>
          <ac:spMkLst>
            <pc:docMk/>
            <pc:sldMk cId="398606945" sldId="281"/>
            <ac:spMk id="79" creationId="{CB44330D-EA18-4254-AA95-EB49948539B8}"/>
          </ac:spMkLst>
        </pc:spChg>
        <pc:spChg chg="add del">
          <ac:chgData name="Sarah Gothard" userId="0e53f415fda5f162" providerId="LiveId" clId="{3BEA45E0-C61B-4598-AB64-986F4B6F65FB}" dt="2021-08-27T15:16:48.404" v="17" actId="26606"/>
          <ac:spMkLst>
            <pc:docMk/>
            <pc:sldMk cId="398606945" sldId="281"/>
            <ac:spMk id="81" creationId="{32BC26D8-82FB-445E-AA49-62A77D7C1EE0}"/>
          </ac:spMkLst>
        </pc:spChg>
        <pc:spChg chg="add del">
          <ac:chgData name="Sarah Gothard" userId="0e53f415fda5f162" providerId="LiveId" clId="{3BEA45E0-C61B-4598-AB64-986F4B6F65FB}" dt="2021-08-27T15:16:48.404" v="17" actId="26606"/>
          <ac:spMkLst>
            <pc:docMk/>
            <pc:sldMk cId="398606945" sldId="281"/>
            <ac:spMk id="83" creationId="{CB44330D-EA18-4254-AA95-EB49948539B8}"/>
          </ac:spMkLst>
        </pc:spChg>
        <pc:picChg chg="add del mod">
          <ac:chgData name="Sarah Gothard" userId="0e53f415fda5f162" providerId="LiveId" clId="{3BEA45E0-C61B-4598-AB64-986F4B6F65FB}" dt="2021-08-27T15:17:16.774" v="18" actId="478"/>
          <ac:picMkLst>
            <pc:docMk/>
            <pc:sldMk cId="398606945" sldId="281"/>
            <ac:picMk id="3" creationId="{33B672A3-B109-4080-B8A9-E558DD03BFBD}"/>
          </ac:picMkLst>
        </pc:picChg>
        <pc:picChg chg="del">
          <ac:chgData name="Sarah Gothard" userId="0e53f415fda5f162" providerId="LiveId" clId="{3BEA45E0-C61B-4598-AB64-986F4B6F65FB}" dt="2021-08-27T15:16:45.920" v="12" actId="478"/>
          <ac:picMkLst>
            <pc:docMk/>
            <pc:sldMk cId="398606945" sldId="281"/>
            <ac:picMk id="6" creationId="{B7239CD0-74C7-4194-AD6A-ED04B555B2C1}"/>
          </ac:picMkLst>
        </pc:picChg>
        <pc:picChg chg="add mod">
          <ac:chgData name="Sarah Gothard" userId="0e53f415fda5f162" providerId="LiveId" clId="{3BEA45E0-C61B-4598-AB64-986F4B6F65FB}" dt="2021-08-27T15:17:18.411" v="22" actId="26606"/>
          <ac:picMkLst>
            <pc:docMk/>
            <pc:sldMk cId="398606945" sldId="281"/>
            <ac:picMk id="7" creationId="{5105D1D3-76B4-4B6B-B527-BB6F210CCC3B}"/>
          </ac:picMkLst>
        </pc:picChg>
      </pc:sldChg>
      <pc:sldChg chg="addSp delSp modSp mod">
        <pc:chgData name="Sarah Gothard" userId="0e53f415fda5f162" providerId="LiveId" clId="{3BEA45E0-C61B-4598-AB64-986F4B6F65FB}" dt="2021-08-27T15:17:47.054" v="30" actId="26606"/>
        <pc:sldMkLst>
          <pc:docMk/>
          <pc:sldMk cId="440733767" sldId="282"/>
        </pc:sldMkLst>
        <pc:spChg chg="ord">
          <ac:chgData name="Sarah Gothard" userId="0e53f415fda5f162" providerId="LiveId" clId="{3BEA45E0-C61B-4598-AB64-986F4B6F65FB}" dt="2021-08-27T15:17:47.054" v="30" actId="26606"/>
          <ac:spMkLst>
            <pc:docMk/>
            <pc:sldMk cId="440733767" sldId="282"/>
            <ac:spMk id="4" creationId="{734DF08B-C78F-4DB2-8B25-0250E898880A}"/>
          </ac:spMkLst>
        </pc:spChg>
        <pc:spChg chg="del">
          <ac:chgData name="Sarah Gothard" userId="0e53f415fda5f162" providerId="LiveId" clId="{3BEA45E0-C61B-4598-AB64-986F4B6F65FB}" dt="2021-08-27T15:17:47.054" v="30" actId="26606"/>
          <ac:spMkLst>
            <pc:docMk/>
            <pc:sldMk cId="440733767" sldId="282"/>
            <ac:spMk id="74" creationId="{32BC26D8-82FB-445E-AA49-62A77D7C1EE0}"/>
          </ac:spMkLst>
        </pc:spChg>
        <pc:spChg chg="del">
          <ac:chgData name="Sarah Gothard" userId="0e53f415fda5f162" providerId="LiveId" clId="{3BEA45E0-C61B-4598-AB64-986F4B6F65FB}" dt="2021-08-27T15:17:47.054" v="30" actId="26606"/>
          <ac:spMkLst>
            <pc:docMk/>
            <pc:sldMk cId="440733767" sldId="282"/>
            <ac:spMk id="76" creationId="{CB44330D-EA18-4254-AA95-EB49948539B8}"/>
          </ac:spMkLst>
        </pc:spChg>
        <pc:spChg chg="add">
          <ac:chgData name="Sarah Gothard" userId="0e53f415fda5f162" providerId="LiveId" clId="{3BEA45E0-C61B-4598-AB64-986F4B6F65FB}" dt="2021-08-27T15:17:47.054" v="30" actId="26606"/>
          <ac:spMkLst>
            <pc:docMk/>
            <pc:sldMk cId="440733767" sldId="282"/>
            <ac:spMk id="81" creationId="{32BC26D8-82FB-445E-AA49-62A77D7C1EE0}"/>
          </ac:spMkLst>
        </pc:spChg>
        <pc:spChg chg="add">
          <ac:chgData name="Sarah Gothard" userId="0e53f415fda5f162" providerId="LiveId" clId="{3BEA45E0-C61B-4598-AB64-986F4B6F65FB}" dt="2021-08-27T15:17:47.054" v="30" actId="26606"/>
          <ac:spMkLst>
            <pc:docMk/>
            <pc:sldMk cId="440733767" sldId="282"/>
            <ac:spMk id="83" creationId="{CB44330D-EA18-4254-AA95-EB49948539B8}"/>
          </ac:spMkLst>
        </pc:spChg>
        <pc:picChg chg="del">
          <ac:chgData name="Sarah Gothard" userId="0e53f415fda5f162" providerId="LiveId" clId="{3BEA45E0-C61B-4598-AB64-986F4B6F65FB}" dt="2021-08-27T15:17:37.903" v="28" actId="478"/>
          <ac:picMkLst>
            <pc:docMk/>
            <pc:sldMk cId="440733767" sldId="282"/>
            <ac:picMk id="3" creationId="{B1681871-0FD1-4A1F-9186-3647FEB40814}"/>
          </ac:picMkLst>
        </pc:picChg>
        <pc:picChg chg="add mod">
          <ac:chgData name="Sarah Gothard" userId="0e53f415fda5f162" providerId="LiveId" clId="{3BEA45E0-C61B-4598-AB64-986F4B6F65FB}" dt="2021-08-27T15:17:47.054" v="30" actId="26606"/>
          <ac:picMkLst>
            <pc:docMk/>
            <pc:sldMk cId="440733767" sldId="282"/>
            <ac:picMk id="5" creationId="{4D826879-2EF3-4450-9B03-0F3B185260A4}"/>
          </ac:picMkLst>
        </pc:picChg>
      </pc:sldChg>
      <pc:sldChg chg="delSp del mod">
        <pc:chgData name="Sarah Gothard" userId="0e53f415fda5f162" providerId="LiveId" clId="{3BEA45E0-C61B-4598-AB64-986F4B6F65FB}" dt="2021-08-27T15:17:55.588" v="32" actId="47"/>
        <pc:sldMkLst>
          <pc:docMk/>
          <pc:sldMk cId="2152008945" sldId="284"/>
        </pc:sldMkLst>
        <pc:picChg chg="del">
          <ac:chgData name="Sarah Gothard" userId="0e53f415fda5f162" providerId="LiveId" clId="{3BEA45E0-C61B-4598-AB64-986F4B6F65FB}" dt="2021-08-27T15:17:49.104" v="31" actId="478"/>
          <ac:picMkLst>
            <pc:docMk/>
            <pc:sldMk cId="2152008945" sldId="284"/>
            <ac:picMk id="6" creationId="{70FA33B3-F6A9-4907-8911-B4C00CA8DC64}"/>
          </ac:picMkLst>
        </pc:picChg>
      </pc:sldChg>
      <pc:sldChg chg="del">
        <pc:chgData name="Sarah Gothard" userId="0e53f415fda5f162" providerId="LiveId" clId="{3BEA45E0-C61B-4598-AB64-986F4B6F65FB}" dt="2021-08-27T15:17:55.588" v="32" actId="47"/>
        <pc:sldMkLst>
          <pc:docMk/>
          <pc:sldMk cId="1265675720" sldId="285"/>
        </pc:sldMkLst>
      </pc:sldChg>
      <pc:sldChg chg="del">
        <pc:chgData name="Sarah Gothard" userId="0e53f415fda5f162" providerId="LiveId" clId="{3BEA45E0-C61B-4598-AB64-986F4B6F65FB}" dt="2021-08-27T15:17:55.588" v="32" actId="47"/>
        <pc:sldMkLst>
          <pc:docMk/>
          <pc:sldMk cId="675792143" sldId="286"/>
        </pc:sldMkLst>
      </pc:sldChg>
      <pc:sldChg chg="del">
        <pc:chgData name="Sarah Gothard" userId="0e53f415fda5f162" providerId="LiveId" clId="{3BEA45E0-C61B-4598-AB64-986F4B6F65FB}" dt="2021-08-27T15:17:55.588" v="32" actId="47"/>
        <pc:sldMkLst>
          <pc:docMk/>
          <pc:sldMk cId="1825881092" sldId="287"/>
        </pc:sldMkLst>
      </pc:sldChg>
      <pc:sldChg chg="del">
        <pc:chgData name="Sarah Gothard" userId="0e53f415fda5f162" providerId="LiveId" clId="{3BEA45E0-C61B-4598-AB64-986F4B6F65FB}" dt="2021-08-27T15:17:55.588" v="32" actId="47"/>
        <pc:sldMkLst>
          <pc:docMk/>
          <pc:sldMk cId="681730762" sldId="288"/>
        </pc:sldMkLst>
      </pc:sldChg>
      <pc:sldChg chg="del">
        <pc:chgData name="Sarah Gothard" userId="0e53f415fda5f162" providerId="LiveId" clId="{3BEA45E0-C61B-4598-AB64-986F4B6F65FB}" dt="2021-08-27T15:17:55.588" v="32" actId="47"/>
        <pc:sldMkLst>
          <pc:docMk/>
          <pc:sldMk cId="3400366090" sldId="289"/>
        </pc:sldMkLst>
      </pc:sldChg>
      <pc:sldChg chg="addSp delSp modSp new mod setBg">
        <pc:chgData name="Sarah Gothard" userId="0e53f415fda5f162" providerId="LiveId" clId="{3BEA45E0-C61B-4598-AB64-986F4B6F65FB}" dt="2021-08-27T15:17:35.137" v="27" actId="26606"/>
        <pc:sldMkLst>
          <pc:docMk/>
          <pc:sldMk cId="1981653749" sldId="290"/>
        </pc:sldMkLst>
        <pc:spChg chg="del">
          <ac:chgData name="Sarah Gothard" userId="0e53f415fda5f162" providerId="LiveId" clId="{3BEA45E0-C61B-4598-AB64-986F4B6F65FB}" dt="2021-08-27T15:17:24.065" v="25" actId="478"/>
          <ac:spMkLst>
            <pc:docMk/>
            <pc:sldMk cId="1981653749" sldId="290"/>
            <ac:spMk id="2" creationId="{0EC404C7-07C5-4EEF-AF87-EFA5B822461D}"/>
          </ac:spMkLst>
        </pc:spChg>
        <pc:spChg chg="del">
          <ac:chgData name="Sarah Gothard" userId="0e53f415fda5f162" providerId="LiveId" clId="{3BEA45E0-C61B-4598-AB64-986F4B6F65FB}" dt="2021-08-27T15:17:22.766" v="24" actId="478"/>
          <ac:spMkLst>
            <pc:docMk/>
            <pc:sldMk cId="1981653749" sldId="290"/>
            <ac:spMk id="3" creationId="{00BEAFA0-3125-4AC6-8498-202F5DEF8A4A}"/>
          </ac:spMkLst>
        </pc:spChg>
        <pc:spChg chg="mod ord">
          <ac:chgData name="Sarah Gothard" userId="0e53f415fda5f162" providerId="LiveId" clId="{3BEA45E0-C61B-4598-AB64-986F4B6F65FB}" dt="2021-08-27T15:17:35.137" v="27" actId="26606"/>
          <ac:spMkLst>
            <pc:docMk/>
            <pc:sldMk cId="1981653749" sldId="290"/>
            <ac:spMk id="4" creationId="{1FF218AB-4A4E-4C6A-AE4C-CEDFE6B3F41B}"/>
          </ac:spMkLst>
        </pc:spChg>
        <pc:spChg chg="add">
          <ac:chgData name="Sarah Gothard" userId="0e53f415fda5f162" providerId="LiveId" clId="{3BEA45E0-C61B-4598-AB64-986F4B6F65FB}" dt="2021-08-27T15:17:35.137" v="27" actId="26606"/>
          <ac:spMkLst>
            <pc:docMk/>
            <pc:sldMk cId="1981653749" sldId="290"/>
            <ac:spMk id="11" creationId="{32BC26D8-82FB-445E-AA49-62A77D7C1EE0}"/>
          </ac:spMkLst>
        </pc:spChg>
        <pc:spChg chg="add">
          <ac:chgData name="Sarah Gothard" userId="0e53f415fda5f162" providerId="LiveId" clId="{3BEA45E0-C61B-4598-AB64-986F4B6F65FB}" dt="2021-08-27T15:17:35.137" v="27" actId="26606"/>
          <ac:spMkLst>
            <pc:docMk/>
            <pc:sldMk cId="1981653749" sldId="290"/>
            <ac:spMk id="13" creationId="{CB44330D-EA18-4254-AA95-EB49948539B8}"/>
          </ac:spMkLst>
        </pc:spChg>
        <pc:picChg chg="add mod">
          <ac:chgData name="Sarah Gothard" userId="0e53f415fda5f162" providerId="LiveId" clId="{3BEA45E0-C61B-4598-AB64-986F4B6F65FB}" dt="2021-08-27T15:17:35.137" v="27" actId="26606"/>
          <ac:picMkLst>
            <pc:docMk/>
            <pc:sldMk cId="1981653749" sldId="290"/>
            <ac:picMk id="6" creationId="{F13CF8B3-DF3C-408C-8434-15C3FF5E15B7}"/>
          </ac:picMkLst>
        </pc:picChg>
      </pc:sldChg>
      <pc:sldChg chg="addSp delSp add del setBg delDesignElem">
        <pc:chgData name="Sarah Gothard" userId="0e53f415fda5f162" providerId="LiveId" clId="{3BEA45E0-C61B-4598-AB64-986F4B6F65FB}" dt="2021-08-27T15:18:09.645" v="50"/>
        <pc:sldMkLst>
          <pc:docMk/>
          <pc:sldMk cId="297224587" sldId="291"/>
        </pc:sldMkLst>
        <pc:spChg chg="add del">
          <ac:chgData name="Sarah Gothard" userId="0e53f415fda5f162" providerId="LiveId" clId="{3BEA45E0-C61B-4598-AB64-986F4B6F65FB}" dt="2021-08-27T15:18:09.645" v="50"/>
          <ac:spMkLst>
            <pc:docMk/>
            <pc:sldMk cId="297224587" sldId="291"/>
            <ac:spMk id="81" creationId="{32BC26D8-82FB-445E-AA49-62A77D7C1EE0}"/>
          </ac:spMkLst>
        </pc:spChg>
        <pc:spChg chg="add del">
          <ac:chgData name="Sarah Gothard" userId="0e53f415fda5f162" providerId="LiveId" clId="{3BEA45E0-C61B-4598-AB64-986F4B6F65FB}" dt="2021-08-27T15:18:09.645" v="50"/>
          <ac:spMkLst>
            <pc:docMk/>
            <pc:sldMk cId="297224587" sldId="291"/>
            <ac:spMk id="83" creationId="{CB44330D-EA18-4254-AA95-EB49948539B8}"/>
          </ac:spMkLst>
        </pc:spChg>
      </pc:sldChg>
      <pc:sldChg chg="addSp delSp modSp add mod ord">
        <pc:chgData name="Sarah Gothard" userId="0e53f415fda5f162" providerId="LiveId" clId="{3BEA45E0-C61B-4598-AB64-986F4B6F65FB}" dt="2021-08-27T15:19:02.613" v="58"/>
        <pc:sldMkLst>
          <pc:docMk/>
          <pc:sldMk cId="2320319211" sldId="291"/>
        </pc:sldMkLst>
        <pc:spChg chg="ord">
          <ac:chgData name="Sarah Gothard" userId="0e53f415fda5f162" providerId="LiveId" clId="{3BEA45E0-C61B-4598-AB64-986F4B6F65FB}" dt="2021-08-27T15:18:54.933" v="56" actId="26606"/>
          <ac:spMkLst>
            <pc:docMk/>
            <pc:sldMk cId="2320319211" sldId="291"/>
            <ac:spMk id="4" creationId="{734DF08B-C78F-4DB2-8B25-0250E898880A}"/>
          </ac:spMkLst>
        </pc:spChg>
        <pc:spChg chg="del">
          <ac:chgData name="Sarah Gothard" userId="0e53f415fda5f162" providerId="LiveId" clId="{3BEA45E0-C61B-4598-AB64-986F4B6F65FB}" dt="2021-08-27T15:18:54.933" v="56" actId="26606"/>
          <ac:spMkLst>
            <pc:docMk/>
            <pc:sldMk cId="2320319211" sldId="291"/>
            <ac:spMk id="81" creationId="{32BC26D8-82FB-445E-AA49-62A77D7C1EE0}"/>
          </ac:spMkLst>
        </pc:spChg>
        <pc:spChg chg="del">
          <ac:chgData name="Sarah Gothard" userId="0e53f415fda5f162" providerId="LiveId" clId="{3BEA45E0-C61B-4598-AB64-986F4B6F65FB}" dt="2021-08-27T15:18:54.933" v="56" actId="26606"/>
          <ac:spMkLst>
            <pc:docMk/>
            <pc:sldMk cId="2320319211" sldId="291"/>
            <ac:spMk id="83" creationId="{CB44330D-EA18-4254-AA95-EB49948539B8}"/>
          </ac:spMkLst>
        </pc:spChg>
        <pc:spChg chg="add">
          <ac:chgData name="Sarah Gothard" userId="0e53f415fda5f162" providerId="LiveId" clId="{3BEA45E0-C61B-4598-AB64-986F4B6F65FB}" dt="2021-08-27T15:18:54.933" v="56" actId="26606"/>
          <ac:spMkLst>
            <pc:docMk/>
            <pc:sldMk cId="2320319211" sldId="291"/>
            <ac:spMk id="88" creationId="{32BC26D8-82FB-445E-AA49-62A77D7C1EE0}"/>
          </ac:spMkLst>
        </pc:spChg>
        <pc:spChg chg="add">
          <ac:chgData name="Sarah Gothard" userId="0e53f415fda5f162" providerId="LiveId" clId="{3BEA45E0-C61B-4598-AB64-986F4B6F65FB}" dt="2021-08-27T15:18:54.933" v="56" actId="26606"/>
          <ac:spMkLst>
            <pc:docMk/>
            <pc:sldMk cId="2320319211" sldId="291"/>
            <ac:spMk id="90" creationId="{CB44330D-EA18-4254-AA95-EB49948539B8}"/>
          </ac:spMkLst>
        </pc:spChg>
        <pc:picChg chg="add mod">
          <ac:chgData name="Sarah Gothard" userId="0e53f415fda5f162" providerId="LiveId" clId="{3BEA45E0-C61B-4598-AB64-986F4B6F65FB}" dt="2021-08-27T15:18:54.933" v="56" actId="26606"/>
          <ac:picMkLst>
            <pc:docMk/>
            <pc:sldMk cId="2320319211" sldId="291"/>
            <ac:picMk id="3" creationId="{F92E8E6F-7567-49C8-B3D8-63ABFF6EAEE4}"/>
          </ac:picMkLst>
        </pc:picChg>
        <pc:picChg chg="del">
          <ac:chgData name="Sarah Gothard" userId="0e53f415fda5f162" providerId="LiveId" clId="{3BEA45E0-C61B-4598-AB64-986F4B6F65FB}" dt="2021-08-27T15:18:52.955" v="52" actId="478"/>
          <ac:picMkLst>
            <pc:docMk/>
            <pc:sldMk cId="2320319211" sldId="291"/>
            <ac:picMk id="7" creationId="{E28D009A-9469-401B-AD6E-833C5457F94B}"/>
          </ac:picMkLst>
        </pc:picChg>
      </pc:sldChg>
      <pc:sldChg chg="addSp delSp modSp add mod replId">
        <pc:chgData name="Sarah Gothard" userId="0e53f415fda5f162" providerId="LiveId" clId="{3BEA45E0-C61B-4598-AB64-986F4B6F65FB}" dt="2021-08-27T15:20:24.714" v="69" actId="26606"/>
        <pc:sldMkLst>
          <pc:docMk/>
          <pc:sldMk cId="224779830" sldId="292"/>
        </pc:sldMkLst>
        <pc:spChg chg="ord">
          <ac:chgData name="Sarah Gothard" userId="0e53f415fda5f162" providerId="LiveId" clId="{3BEA45E0-C61B-4598-AB64-986F4B6F65FB}" dt="2021-08-27T15:20:24.714" v="69" actId="26606"/>
          <ac:spMkLst>
            <pc:docMk/>
            <pc:sldMk cId="224779830" sldId="292"/>
            <ac:spMk id="4" creationId="{734DF08B-C78F-4DB2-8B25-0250E898880A}"/>
          </ac:spMkLst>
        </pc:spChg>
        <pc:spChg chg="del">
          <ac:chgData name="Sarah Gothard" userId="0e53f415fda5f162" providerId="LiveId" clId="{3BEA45E0-C61B-4598-AB64-986F4B6F65FB}" dt="2021-08-27T15:20:24.714" v="69" actId="26606"/>
          <ac:spMkLst>
            <pc:docMk/>
            <pc:sldMk cId="224779830" sldId="292"/>
            <ac:spMk id="78" creationId="{32BC26D8-82FB-445E-AA49-62A77D7C1EE0}"/>
          </ac:spMkLst>
        </pc:spChg>
        <pc:spChg chg="del">
          <ac:chgData name="Sarah Gothard" userId="0e53f415fda5f162" providerId="LiveId" clId="{3BEA45E0-C61B-4598-AB64-986F4B6F65FB}" dt="2021-08-27T15:20:24.714" v="69" actId="26606"/>
          <ac:spMkLst>
            <pc:docMk/>
            <pc:sldMk cId="224779830" sldId="292"/>
            <ac:spMk id="79" creationId="{CB44330D-EA18-4254-AA95-EB49948539B8}"/>
          </ac:spMkLst>
        </pc:spChg>
        <pc:spChg chg="add">
          <ac:chgData name="Sarah Gothard" userId="0e53f415fda5f162" providerId="LiveId" clId="{3BEA45E0-C61B-4598-AB64-986F4B6F65FB}" dt="2021-08-27T15:20:24.714" v="69" actId="26606"/>
          <ac:spMkLst>
            <pc:docMk/>
            <pc:sldMk cId="224779830" sldId="292"/>
            <ac:spMk id="84" creationId="{32BC26D8-82FB-445E-AA49-62A77D7C1EE0}"/>
          </ac:spMkLst>
        </pc:spChg>
        <pc:spChg chg="add">
          <ac:chgData name="Sarah Gothard" userId="0e53f415fda5f162" providerId="LiveId" clId="{3BEA45E0-C61B-4598-AB64-986F4B6F65FB}" dt="2021-08-27T15:20:24.714" v="69" actId="26606"/>
          <ac:spMkLst>
            <pc:docMk/>
            <pc:sldMk cId="224779830" sldId="292"/>
            <ac:spMk id="86" creationId="{CB44330D-EA18-4254-AA95-EB49948539B8}"/>
          </ac:spMkLst>
        </pc:spChg>
        <pc:picChg chg="add del">
          <ac:chgData name="Sarah Gothard" userId="0e53f415fda5f162" providerId="LiveId" clId="{3BEA45E0-C61B-4598-AB64-986F4B6F65FB}" dt="2021-08-27T15:20:22.284" v="66" actId="22"/>
          <ac:picMkLst>
            <pc:docMk/>
            <pc:sldMk cId="224779830" sldId="292"/>
            <ac:picMk id="3" creationId="{14196696-6FA3-4EE1-9F32-C58BC7D28D77}"/>
          </ac:picMkLst>
        </pc:picChg>
        <pc:picChg chg="add mod">
          <ac:chgData name="Sarah Gothard" userId="0e53f415fda5f162" providerId="LiveId" clId="{3BEA45E0-C61B-4598-AB64-986F4B6F65FB}" dt="2021-08-27T15:20:24.714" v="69" actId="26606"/>
          <ac:picMkLst>
            <pc:docMk/>
            <pc:sldMk cId="224779830" sldId="292"/>
            <ac:picMk id="6" creationId="{493B0C31-8220-46A3-8DF5-DC84DAC9C44B}"/>
          </ac:picMkLst>
        </pc:picChg>
        <pc:picChg chg="del">
          <ac:chgData name="Sarah Gothard" userId="0e53f415fda5f162" providerId="LiveId" clId="{3BEA45E0-C61B-4598-AB64-986F4B6F65FB}" dt="2021-08-27T15:20:23.204" v="67" actId="478"/>
          <ac:picMkLst>
            <pc:docMk/>
            <pc:sldMk cId="224779830" sldId="292"/>
            <ac:picMk id="7" creationId="{5105D1D3-76B4-4B6B-B527-BB6F210CCC3B}"/>
          </ac:picMkLst>
        </pc:picChg>
      </pc:sldChg>
      <pc:sldChg chg="addSp delSp add del setBg delDesignElem">
        <pc:chgData name="Sarah Gothard" userId="0e53f415fda5f162" providerId="LiveId" clId="{3BEA45E0-C61B-4598-AB64-986F4B6F65FB}" dt="2021-08-27T15:18:09.645" v="50"/>
        <pc:sldMkLst>
          <pc:docMk/>
          <pc:sldMk cId="1198598603" sldId="292"/>
        </pc:sldMkLst>
        <pc:spChg chg="add del">
          <ac:chgData name="Sarah Gothard" userId="0e53f415fda5f162" providerId="LiveId" clId="{3BEA45E0-C61B-4598-AB64-986F4B6F65FB}" dt="2021-08-27T15:18:09.645" v="50"/>
          <ac:spMkLst>
            <pc:docMk/>
            <pc:sldMk cId="1198598603" sldId="292"/>
            <ac:spMk id="78" creationId="{32BC26D8-82FB-445E-AA49-62A77D7C1EE0}"/>
          </ac:spMkLst>
        </pc:spChg>
        <pc:spChg chg="add del">
          <ac:chgData name="Sarah Gothard" userId="0e53f415fda5f162" providerId="LiveId" clId="{3BEA45E0-C61B-4598-AB64-986F4B6F65FB}" dt="2021-08-27T15:18:09.645" v="50"/>
          <ac:spMkLst>
            <pc:docMk/>
            <pc:sldMk cId="1198598603" sldId="292"/>
            <ac:spMk id="79" creationId="{CB44330D-EA18-4254-AA95-EB49948539B8}"/>
          </ac:spMkLst>
        </pc:spChg>
      </pc:sldChg>
      <pc:sldChg chg="addSp delSp modSp add mod replId">
        <pc:chgData name="Sarah Gothard" userId="0e53f415fda5f162" providerId="LiveId" clId="{3BEA45E0-C61B-4598-AB64-986F4B6F65FB}" dt="2021-08-27T15:20:51.440" v="72" actId="26606"/>
        <pc:sldMkLst>
          <pc:docMk/>
          <pc:sldMk cId="1204683932" sldId="293"/>
        </pc:sldMkLst>
        <pc:spChg chg="ord">
          <ac:chgData name="Sarah Gothard" userId="0e53f415fda5f162" providerId="LiveId" clId="{3BEA45E0-C61B-4598-AB64-986F4B6F65FB}" dt="2021-08-27T15:20:51.440" v="72" actId="26606"/>
          <ac:spMkLst>
            <pc:docMk/>
            <pc:sldMk cId="1204683932" sldId="293"/>
            <ac:spMk id="4" creationId="{1FF218AB-4A4E-4C6A-AE4C-CEDFE6B3F41B}"/>
          </ac:spMkLst>
        </pc:spChg>
        <pc:spChg chg="del">
          <ac:chgData name="Sarah Gothard" userId="0e53f415fda5f162" providerId="LiveId" clId="{3BEA45E0-C61B-4598-AB64-986F4B6F65FB}" dt="2021-08-27T15:20:51.440" v="72" actId="26606"/>
          <ac:spMkLst>
            <pc:docMk/>
            <pc:sldMk cId="1204683932" sldId="293"/>
            <ac:spMk id="11" creationId="{32BC26D8-82FB-445E-AA49-62A77D7C1EE0}"/>
          </ac:spMkLst>
        </pc:spChg>
        <pc:spChg chg="del">
          <ac:chgData name="Sarah Gothard" userId="0e53f415fda5f162" providerId="LiveId" clId="{3BEA45E0-C61B-4598-AB64-986F4B6F65FB}" dt="2021-08-27T15:20:51.440" v="72" actId="26606"/>
          <ac:spMkLst>
            <pc:docMk/>
            <pc:sldMk cId="1204683932" sldId="293"/>
            <ac:spMk id="13" creationId="{CB44330D-EA18-4254-AA95-EB49948539B8}"/>
          </ac:spMkLst>
        </pc:spChg>
        <pc:spChg chg="add">
          <ac:chgData name="Sarah Gothard" userId="0e53f415fda5f162" providerId="LiveId" clId="{3BEA45E0-C61B-4598-AB64-986F4B6F65FB}" dt="2021-08-27T15:20:51.440" v="72" actId="26606"/>
          <ac:spMkLst>
            <pc:docMk/>
            <pc:sldMk cId="1204683932" sldId="293"/>
            <ac:spMk id="18" creationId="{32BC26D8-82FB-445E-AA49-62A77D7C1EE0}"/>
          </ac:spMkLst>
        </pc:spChg>
        <pc:spChg chg="add">
          <ac:chgData name="Sarah Gothard" userId="0e53f415fda5f162" providerId="LiveId" clId="{3BEA45E0-C61B-4598-AB64-986F4B6F65FB}" dt="2021-08-27T15:20:51.440" v="72" actId="26606"/>
          <ac:spMkLst>
            <pc:docMk/>
            <pc:sldMk cId="1204683932" sldId="293"/>
            <ac:spMk id="20" creationId="{CB44330D-EA18-4254-AA95-EB49948539B8}"/>
          </ac:spMkLst>
        </pc:spChg>
        <pc:picChg chg="add mod">
          <ac:chgData name="Sarah Gothard" userId="0e53f415fda5f162" providerId="LiveId" clId="{3BEA45E0-C61B-4598-AB64-986F4B6F65FB}" dt="2021-08-27T15:20:51.440" v="72" actId="26606"/>
          <ac:picMkLst>
            <pc:docMk/>
            <pc:sldMk cId="1204683932" sldId="293"/>
            <ac:picMk id="3" creationId="{C9334487-5463-427D-B81F-2502BA431CD0}"/>
          </ac:picMkLst>
        </pc:picChg>
        <pc:picChg chg="del">
          <ac:chgData name="Sarah Gothard" userId="0e53f415fda5f162" providerId="LiveId" clId="{3BEA45E0-C61B-4598-AB64-986F4B6F65FB}" dt="2021-08-27T15:20:49.981" v="70" actId="478"/>
          <ac:picMkLst>
            <pc:docMk/>
            <pc:sldMk cId="1204683932" sldId="293"/>
            <ac:picMk id="6" creationId="{F13CF8B3-DF3C-408C-8434-15C3FF5E15B7}"/>
          </ac:picMkLst>
        </pc:picChg>
      </pc:sldChg>
      <pc:sldChg chg="addSp delSp add del setBg delDesignElem">
        <pc:chgData name="Sarah Gothard" userId="0e53f415fda5f162" providerId="LiveId" clId="{3BEA45E0-C61B-4598-AB64-986F4B6F65FB}" dt="2021-08-27T15:18:09.645" v="50"/>
        <pc:sldMkLst>
          <pc:docMk/>
          <pc:sldMk cId="2740607569" sldId="293"/>
        </pc:sldMkLst>
        <pc:spChg chg="add del">
          <ac:chgData name="Sarah Gothard" userId="0e53f415fda5f162" providerId="LiveId" clId="{3BEA45E0-C61B-4598-AB64-986F4B6F65FB}" dt="2021-08-27T15:18:09.645" v="50"/>
          <ac:spMkLst>
            <pc:docMk/>
            <pc:sldMk cId="2740607569" sldId="293"/>
            <ac:spMk id="11" creationId="{32BC26D8-82FB-445E-AA49-62A77D7C1EE0}"/>
          </ac:spMkLst>
        </pc:spChg>
        <pc:spChg chg="add del">
          <ac:chgData name="Sarah Gothard" userId="0e53f415fda5f162" providerId="LiveId" clId="{3BEA45E0-C61B-4598-AB64-986F4B6F65FB}" dt="2021-08-27T15:18:09.645" v="50"/>
          <ac:spMkLst>
            <pc:docMk/>
            <pc:sldMk cId="2740607569" sldId="293"/>
            <ac:spMk id="13" creationId="{CB44330D-EA18-4254-AA95-EB49948539B8}"/>
          </ac:spMkLst>
        </pc:spChg>
      </pc:sldChg>
      <pc:sldChg chg="add replId">
        <pc:chgData name="Sarah Gothard" userId="0e53f415fda5f162" providerId="LiveId" clId="{3BEA45E0-C61B-4598-AB64-986F4B6F65FB}" dt="2021-08-27T15:18:15.655" v="51" actId="2890"/>
        <pc:sldMkLst>
          <pc:docMk/>
          <pc:sldMk cId="1094641805" sldId="294"/>
        </pc:sldMkLst>
      </pc:sldChg>
      <pc:sldChg chg="addSp delSp add del setBg delDesignElem">
        <pc:chgData name="Sarah Gothard" userId="0e53f415fda5f162" providerId="LiveId" clId="{3BEA45E0-C61B-4598-AB64-986F4B6F65FB}" dt="2021-08-27T15:18:09.645" v="50"/>
        <pc:sldMkLst>
          <pc:docMk/>
          <pc:sldMk cId="2087758091" sldId="294"/>
        </pc:sldMkLst>
        <pc:spChg chg="add del">
          <ac:chgData name="Sarah Gothard" userId="0e53f415fda5f162" providerId="LiveId" clId="{3BEA45E0-C61B-4598-AB64-986F4B6F65FB}" dt="2021-08-27T15:18:09.645" v="50"/>
          <ac:spMkLst>
            <pc:docMk/>
            <pc:sldMk cId="2087758091" sldId="294"/>
            <ac:spMk id="81" creationId="{32BC26D8-82FB-445E-AA49-62A77D7C1EE0}"/>
          </ac:spMkLst>
        </pc:spChg>
        <pc:spChg chg="add del">
          <ac:chgData name="Sarah Gothard" userId="0e53f415fda5f162" providerId="LiveId" clId="{3BEA45E0-C61B-4598-AB64-986F4B6F65FB}" dt="2021-08-27T15:18:09.645" v="50"/>
          <ac:spMkLst>
            <pc:docMk/>
            <pc:sldMk cId="2087758091" sldId="294"/>
            <ac:spMk id="83" creationId="{CB44330D-EA18-4254-AA95-EB49948539B8}"/>
          </ac:spMkLst>
        </pc:spChg>
      </pc:sldChg>
      <pc:sldChg chg="addSp delSp add del setBg delDesignElem">
        <pc:chgData name="Sarah Gothard" userId="0e53f415fda5f162" providerId="LiveId" clId="{3BEA45E0-C61B-4598-AB64-986F4B6F65FB}" dt="2021-08-27T15:18:09.041" v="49"/>
        <pc:sldMkLst>
          <pc:docMk/>
          <pc:sldMk cId="523610202" sldId="295"/>
        </pc:sldMkLst>
        <pc:spChg chg="add del">
          <ac:chgData name="Sarah Gothard" userId="0e53f415fda5f162" providerId="LiveId" clId="{3BEA45E0-C61B-4598-AB64-986F4B6F65FB}" dt="2021-08-27T15:18:09.041" v="49"/>
          <ac:spMkLst>
            <pc:docMk/>
            <pc:sldMk cId="523610202" sldId="295"/>
            <ac:spMk id="81" creationId="{32BC26D8-82FB-445E-AA49-62A77D7C1EE0}"/>
          </ac:spMkLst>
        </pc:spChg>
        <pc:spChg chg="add del">
          <ac:chgData name="Sarah Gothard" userId="0e53f415fda5f162" providerId="LiveId" clId="{3BEA45E0-C61B-4598-AB64-986F4B6F65FB}" dt="2021-08-27T15:18:09.041" v="49"/>
          <ac:spMkLst>
            <pc:docMk/>
            <pc:sldMk cId="523610202" sldId="295"/>
            <ac:spMk id="83" creationId="{CB44330D-EA18-4254-AA95-EB49948539B8}"/>
          </ac:spMkLst>
        </pc:spChg>
      </pc:sldChg>
      <pc:sldChg chg="addSp delSp modSp new mod setBg">
        <pc:chgData name="Sarah Gothard" userId="0e53f415fda5f162" providerId="LiveId" clId="{3BEA45E0-C61B-4598-AB64-986F4B6F65FB}" dt="2021-08-27T15:19:49.017" v="64" actId="26606"/>
        <pc:sldMkLst>
          <pc:docMk/>
          <pc:sldMk cId="2765769177" sldId="295"/>
        </pc:sldMkLst>
        <pc:spChg chg="del">
          <ac:chgData name="Sarah Gothard" userId="0e53f415fda5f162" providerId="LiveId" clId="{3BEA45E0-C61B-4598-AB64-986F4B6F65FB}" dt="2021-08-27T15:19:49.017" v="64" actId="26606"/>
          <ac:spMkLst>
            <pc:docMk/>
            <pc:sldMk cId="2765769177" sldId="295"/>
            <ac:spMk id="2" creationId="{762EC8EA-0AED-4C70-AF79-728D616AD0C4}"/>
          </ac:spMkLst>
        </pc:spChg>
        <pc:spChg chg="del">
          <ac:chgData name="Sarah Gothard" userId="0e53f415fda5f162" providerId="LiveId" clId="{3BEA45E0-C61B-4598-AB64-986F4B6F65FB}" dt="2021-08-27T15:19:49.017" v="64" actId="26606"/>
          <ac:spMkLst>
            <pc:docMk/>
            <pc:sldMk cId="2765769177" sldId="295"/>
            <ac:spMk id="3" creationId="{49D33EA6-4E25-42E6-85C2-68A39797F0B2}"/>
          </ac:spMkLst>
        </pc:spChg>
        <pc:spChg chg="mod ord">
          <ac:chgData name="Sarah Gothard" userId="0e53f415fda5f162" providerId="LiveId" clId="{3BEA45E0-C61B-4598-AB64-986F4B6F65FB}" dt="2021-08-27T15:19:49.017" v="64" actId="26606"/>
          <ac:spMkLst>
            <pc:docMk/>
            <pc:sldMk cId="2765769177" sldId="295"/>
            <ac:spMk id="4" creationId="{0AAB8E72-29D4-4080-8AD4-56A30F8A5E51}"/>
          </ac:spMkLst>
        </pc:spChg>
        <pc:spChg chg="add">
          <ac:chgData name="Sarah Gothard" userId="0e53f415fda5f162" providerId="LiveId" clId="{3BEA45E0-C61B-4598-AB64-986F4B6F65FB}" dt="2021-08-27T15:19:49.017" v="64" actId="26606"/>
          <ac:spMkLst>
            <pc:docMk/>
            <pc:sldMk cId="2765769177" sldId="295"/>
            <ac:spMk id="11" creationId="{32BC26D8-82FB-445E-AA49-62A77D7C1EE0}"/>
          </ac:spMkLst>
        </pc:spChg>
        <pc:spChg chg="add">
          <ac:chgData name="Sarah Gothard" userId="0e53f415fda5f162" providerId="LiveId" clId="{3BEA45E0-C61B-4598-AB64-986F4B6F65FB}" dt="2021-08-27T15:19:49.017" v="64" actId="26606"/>
          <ac:spMkLst>
            <pc:docMk/>
            <pc:sldMk cId="2765769177" sldId="295"/>
            <ac:spMk id="13" creationId="{CB44330D-EA18-4254-AA95-EB49948539B8}"/>
          </ac:spMkLst>
        </pc:spChg>
        <pc:picChg chg="add mod">
          <ac:chgData name="Sarah Gothard" userId="0e53f415fda5f162" providerId="LiveId" clId="{3BEA45E0-C61B-4598-AB64-986F4B6F65FB}" dt="2021-08-27T15:19:49.017" v="64" actId="26606"/>
          <ac:picMkLst>
            <pc:docMk/>
            <pc:sldMk cId="2765769177" sldId="295"/>
            <ac:picMk id="6" creationId="{C9CDB507-88BA-4AE2-A03F-FD71C9E1DB30}"/>
          </ac:picMkLst>
        </pc:picChg>
      </pc:sldChg>
      <pc:sldChg chg="addSp delSp modSp add mod">
        <pc:chgData name="Sarah Gothard" userId="0e53f415fda5f162" providerId="LiveId" clId="{3BEA45E0-C61B-4598-AB64-986F4B6F65FB}" dt="2021-08-27T15:21:43.566" v="78" actId="26606"/>
        <pc:sldMkLst>
          <pc:docMk/>
          <pc:sldMk cId="364713646" sldId="296"/>
        </pc:sldMkLst>
        <pc:spChg chg="add del mod">
          <ac:chgData name="Sarah Gothard" userId="0e53f415fda5f162" providerId="LiveId" clId="{3BEA45E0-C61B-4598-AB64-986F4B6F65FB}" dt="2021-08-27T15:21:43.566" v="78" actId="26606"/>
          <ac:spMkLst>
            <pc:docMk/>
            <pc:sldMk cId="364713646" sldId="296"/>
            <ac:spMk id="3" creationId="{A1FAA898-BFDA-456F-B185-0C5183A80CB3}"/>
          </ac:spMkLst>
        </pc:spChg>
        <pc:spChg chg="ord">
          <ac:chgData name="Sarah Gothard" userId="0e53f415fda5f162" providerId="LiveId" clId="{3BEA45E0-C61B-4598-AB64-986F4B6F65FB}" dt="2021-08-27T15:21:43.566" v="78" actId="26606"/>
          <ac:spMkLst>
            <pc:docMk/>
            <pc:sldMk cId="364713646" sldId="296"/>
            <ac:spMk id="4" creationId="{0AAB8E72-29D4-4080-8AD4-56A30F8A5E51}"/>
          </ac:spMkLst>
        </pc:spChg>
        <pc:spChg chg="del">
          <ac:chgData name="Sarah Gothard" userId="0e53f415fda5f162" providerId="LiveId" clId="{3BEA45E0-C61B-4598-AB64-986F4B6F65FB}" dt="2021-08-27T15:21:43.566" v="78" actId="26606"/>
          <ac:spMkLst>
            <pc:docMk/>
            <pc:sldMk cId="364713646" sldId="296"/>
            <ac:spMk id="11" creationId="{32BC26D8-82FB-445E-AA49-62A77D7C1EE0}"/>
          </ac:spMkLst>
        </pc:spChg>
        <pc:spChg chg="del">
          <ac:chgData name="Sarah Gothard" userId="0e53f415fda5f162" providerId="LiveId" clId="{3BEA45E0-C61B-4598-AB64-986F4B6F65FB}" dt="2021-08-27T15:21:43.566" v="78" actId="26606"/>
          <ac:spMkLst>
            <pc:docMk/>
            <pc:sldMk cId="364713646" sldId="296"/>
            <ac:spMk id="13" creationId="{CB44330D-EA18-4254-AA95-EB49948539B8}"/>
          </ac:spMkLst>
        </pc:spChg>
        <pc:spChg chg="add">
          <ac:chgData name="Sarah Gothard" userId="0e53f415fda5f162" providerId="LiveId" clId="{3BEA45E0-C61B-4598-AB64-986F4B6F65FB}" dt="2021-08-27T15:21:43.566" v="78" actId="26606"/>
          <ac:spMkLst>
            <pc:docMk/>
            <pc:sldMk cId="364713646" sldId="296"/>
            <ac:spMk id="18" creationId="{32BC26D8-82FB-445E-AA49-62A77D7C1EE0}"/>
          </ac:spMkLst>
        </pc:spChg>
        <pc:spChg chg="add">
          <ac:chgData name="Sarah Gothard" userId="0e53f415fda5f162" providerId="LiveId" clId="{3BEA45E0-C61B-4598-AB64-986F4B6F65FB}" dt="2021-08-27T15:21:43.566" v="78" actId="26606"/>
          <ac:spMkLst>
            <pc:docMk/>
            <pc:sldMk cId="364713646" sldId="296"/>
            <ac:spMk id="20" creationId="{CB44330D-EA18-4254-AA95-EB49948539B8}"/>
          </ac:spMkLst>
        </pc:spChg>
        <pc:picChg chg="del">
          <ac:chgData name="Sarah Gothard" userId="0e53f415fda5f162" providerId="LiveId" clId="{3BEA45E0-C61B-4598-AB64-986F4B6F65FB}" dt="2021-08-27T15:21:41.621" v="74" actId="478"/>
          <ac:picMkLst>
            <pc:docMk/>
            <pc:sldMk cId="364713646" sldId="296"/>
            <ac:picMk id="6" creationId="{C9CDB507-88BA-4AE2-A03F-FD71C9E1DB30}"/>
          </ac:picMkLst>
        </pc:picChg>
        <pc:picChg chg="add mod">
          <ac:chgData name="Sarah Gothard" userId="0e53f415fda5f162" providerId="LiveId" clId="{3BEA45E0-C61B-4598-AB64-986F4B6F65FB}" dt="2021-08-27T15:21:43.566" v="78" actId="26606"/>
          <ac:picMkLst>
            <pc:docMk/>
            <pc:sldMk cId="364713646" sldId="296"/>
            <ac:picMk id="7" creationId="{0491C9B6-EAC3-4A77-B161-3F3C8FA6DE63}"/>
          </ac:picMkLst>
        </pc:picChg>
      </pc:sldChg>
      <pc:sldChg chg="addSp delSp add del setBg delDesignElem">
        <pc:chgData name="Sarah Gothard" userId="0e53f415fda5f162" providerId="LiveId" clId="{3BEA45E0-C61B-4598-AB64-986F4B6F65FB}" dt="2021-08-27T15:18:09.041" v="49"/>
        <pc:sldMkLst>
          <pc:docMk/>
          <pc:sldMk cId="2340648806" sldId="296"/>
        </pc:sldMkLst>
        <pc:spChg chg="add del">
          <ac:chgData name="Sarah Gothard" userId="0e53f415fda5f162" providerId="LiveId" clId="{3BEA45E0-C61B-4598-AB64-986F4B6F65FB}" dt="2021-08-27T15:18:09.041" v="49"/>
          <ac:spMkLst>
            <pc:docMk/>
            <pc:sldMk cId="2340648806" sldId="296"/>
            <ac:spMk id="78" creationId="{32BC26D8-82FB-445E-AA49-62A77D7C1EE0}"/>
          </ac:spMkLst>
        </pc:spChg>
        <pc:spChg chg="add del">
          <ac:chgData name="Sarah Gothard" userId="0e53f415fda5f162" providerId="LiveId" clId="{3BEA45E0-C61B-4598-AB64-986F4B6F65FB}" dt="2021-08-27T15:18:09.041" v="49"/>
          <ac:spMkLst>
            <pc:docMk/>
            <pc:sldMk cId="2340648806" sldId="296"/>
            <ac:spMk id="79" creationId="{CB44330D-EA18-4254-AA95-EB49948539B8}"/>
          </ac:spMkLst>
        </pc:spChg>
      </pc:sldChg>
      <pc:sldChg chg="add replId">
        <pc:chgData name="Sarah Gothard" userId="0e53f415fda5f162" providerId="LiveId" clId="{3BEA45E0-C61B-4598-AB64-986F4B6F65FB}" dt="2021-08-27T15:21:07.232" v="73" actId="2890"/>
        <pc:sldMkLst>
          <pc:docMk/>
          <pc:sldMk cId="735072360" sldId="297"/>
        </pc:sldMkLst>
      </pc:sldChg>
      <pc:sldChg chg="addSp delSp add del setBg delDesignElem">
        <pc:chgData name="Sarah Gothard" userId="0e53f415fda5f162" providerId="LiveId" clId="{3BEA45E0-C61B-4598-AB64-986F4B6F65FB}" dt="2021-08-27T15:18:09.041" v="49"/>
        <pc:sldMkLst>
          <pc:docMk/>
          <pc:sldMk cId="1495690850" sldId="297"/>
        </pc:sldMkLst>
        <pc:spChg chg="add del">
          <ac:chgData name="Sarah Gothard" userId="0e53f415fda5f162" providerId="LiveId" clId="{3BEA45E0-C61B-4598-AB64-986F4B6F65FB}" dt="2021-08-27T15:18:09.041" v="49"/>
          <ac:spMkLst>
            <pc:docMk/>
            <pc:sldMk cId="1495690850" sldId="297"/>
            <ac:spMk id="11" creationId="{32BC26D8-82FB-445E-AA49-62A77D7C1EE0}"/>
          </ac:spMkLst>
        </pc:spChg>
        <pc:spChg chg="add del">
          <ac:chgData name="Sarah Gothard" userId="0e53f415fda5f162" providerId="LiveId" clId="{3BEA45E0-C61B-4598-AB64-986F4B6F65FB}" dt="2021-08-27T15:18:09.041" v="49"/>
          <ac:spMkLst>
            <pc:docMk/>
            <pc:sldMk cId="1495690850" sldId="297"/>
            <ac:spMk id="13" creationId="{CB44330D-EA18-4254-AA95-EB49948539B8}"/>
          </ac:spMkLst>
        </pc:spChg>
      </pc:sldChg>
      <pc:sldChg chg="add replId">
        <pc:chgData name="Sarah Gothard" userId="0e53f415fda5f162" providerId="LiveId" clId="{3BEA45E0-C61B-4598-AB64-986F4B6F65FB}" dt="2021-08-27T15:21:07.232" v="73" actId="2890"/>
        <pc:sldMkLst>
          <pc:docMk/>
          <pc:sldMk cId="1204883076" sldId="298"/>
        </pc:sldMkLst>
      </pc:sldChg>
      <pc:sldChg chg="addSp delSp add del setBg delDesignElem">
        <pc:chgData name="Sarah Gothard" userId="0e53f415fda5f162" providerId="LiveId" clId="{3BEA45E0-C61B-4598-AB64-986F4B6F65FB}" dt="2021-08-27T15:18:09.041" v="49"/>
        <pc:sldMkLst>
          <pc:docMk/>
          <pc:sldMk cId="2892659631" sldId="298"/>
        </pc:sldMkLst>
        <pc:spChg chg="add del">
          <ac:chgData name="Sarah Gothard" userId="0e53f415fda5f162" providerId="LiveId" clId="{3BEA45E0-C61B-4598-AB64-986F4B6F65FB}" dt="2021-08-27T15:18:09.041" v="49"/>
          <ac:spMkLst>
            <pc:docMk/>
            <pc:sldMk cId="2892659631" sldId="298"/>
            <ac:spMk id="81" creationId="{32BC26D8-82FB-445E-AA49-62A77D7C1EE0}"/>
          </ac:spMkLst>
        </pc:spChg>
        <pc:spChg chg="add del">
          <ac:chgData name="Sarah Gothard" userId="0e53f415fda5f162" providerId="LiveId" clId="{3BEA45E0-C61B-4598-AB64-986F4B6F65FB}" dt="2021-08-27T15:18:09.041" v="49"/>
          <ac:spMkLst>
            <pc:docMk/>
            <pc:sldMk cId="2892659631" sldId="298"/>
            <ac:spMk id="83" creationId="{CB44330D-EA18-4254-AA95-EB49948539B8}"/>
          </ac:spMkLst>
        </pc:spChg>
      </pc:sldChg>
      <pc:sldChg chg="add replId">
        <pc:chgData name="Sarah Gothard" userId="0e53f415fda5f162" providerId="LiveId" clId="{3BEA45E0-C61B-4598-AB64-986F4B6F65FB}" dt="2021-08-27T15:21:07.232" v="73" actId="2890"/>
        <pc:sldMkLst>
          <pc:docMk/>
          <pc:sldMk cId="2849174132" sldId="299"/>
        </pc:sldMkLst>
      </pc:sldChg>
      <pc:sldChg chg="addSp delSp add del setBg delDesignElem">
        <pc:chgData name="Sarah Gothard" userId="0e53f415fda5f162" providerId="LiveId" clId="{3BEA45E0-C61B-4598-AB64-986F4B6F65FB}" dt="2021-08-27T15:18:08.654" v="48"/>
        <pc:sldMkLst>
          <pc:docMk/>
          <pc:sldMk cId="3897607827" sldId="299"/>
        </pc:sldMkLst>
        <pc:spChg chg="add del">
          <ac:chgData name="Sarah Gothard" userId="0e53f415fda5f162" providerId="LiveId" clId="{3BEA45E0-C61B-4598-AB64-986F4B6F65FB}" dt="2021-08-27T15:18:08.654" v="48"/>
          <ac:spMkLst>
            <pc:docMk/>
            <pc:sldMk cId="3897607827" sldId="299"/>
            <ac:spMk id="81" creationId="{32BC26D8-82FB-445E-AA49-62A77D7C1EE0}"/>
          </ac:spMkLst>
        </pc:spChg>
        <pc:spChg chg="add del">
          <ac:chgData name="Sarah Gothard" userId="0e53f415fda5f162" providerId="LiveId" clId="{3BEA45E0-C61B-4598-AB64-986F4B6F65FB}" dt="2021-08-27T15:18:08.654" v="48"/>
          <ac:spMkLst>
            <pc:docMk/>
            <pc:sldMk cId="3897607827" sldId="299"/>
            <ac:spMk id="83" creationId="{CB44330D-EA18-4254-AA95-EB49948539B8}"/>
          </ac:spMkLst>
        </pc:spChg>
      </pc:sldChg>
      <pc:sldChg chg="addSp delSp modSp add mod">
        <pc:chgData name="Sarah Gothard" userId="0e53f415fda5f162" providerId="LiveId" clId="{3BEA45E0-C61B-4598-AB64-986F4B6F65FB}" dt="2021-08-27T15:22:37.234" v="82" actId="26606"/>
        <pc:sldMkLst>
          <pc:docMk/>
          <pc:sldMk cId="2404462940" sldId="300"/>
        </pc:sldMkLst>
        <pc:spChg chg="add del mod">
          <ac:chgData name="Sarah Gothard" userId="0e53f415fda5f162" providerId="LiveId" clId="{3BEA45E0-C61B-4598-AB64-986F4B6F65FB}" dt="2021-08-27T15:22:37.234" v="82" actId="26606"/>
          <ac:spMkLst>
            <pc:docMk/>
            <pc:sldMk cId="2404462940" sldId="300"/>
            <ac:spMk id="3" creationId="{B12D85BE-8A31-49FE-8E7F-7EFE6E9D9832}"/>
          </ac:spMkLst>
        </pc:spChg>
        <pc:spChg chg="ord">
          <ac:chgData name="Sarah Gothard" userId="0e53f415fda5f162" providerId="LiveId" clId="{3BEA45E0-C61B-4598-AB64-986F4B6F65FB}" dt="2021-08-27T15:22:37.234" v="82" actId="26606"/>
          <ac:spMkLst>
            <pc:docMk/>
            <pc:sldMk cId="2404462940" sldId="300"/>
            <ac:spMk id="4" creationId="{0AAB8E72-29D4-4080-8AD4-56A30F8A5E51}"/>
          </ac:spMkLst>
        </pc:spChg>
        <pc:spChg chg="del">
          <ac:chgData name="Sarah Gothard" userId="0e53f415fda5f162" providerId="LiveId" clId="{3BEA45E0-C61B-4598-AB64-986F4B6F65FB}" dt="2021-08-27T15:22:37.234" v="82" actId="26606"/>
          <ac:spMkLst>
            <pc:docMk/>
            <pc:sldMk cId="2404462940" sldId="300"/>
            <ac:spMk id="18" creationId="{32BC26D8-82FB-445E-AA49-62A77D7C1EE0}"/>
          </ac:spMkLst>
        </pc:spChg>
        <pc:spChg chg="del">
          <ac:chgData name="Sarah Gothard" userId="0e53f415fda5f162" providerId="LiveId" clId="{3BEA45E0-C61B-4598-AB64-986F4B6F65FB}" dt="2021-08-27T15:22:37.234" v="82" actId="26606"/>
          <ac:spMkLst>
            <pc:docMk/>
            <pc:sldMk cId="2404462940" sldId="300"/>
            <ac:spMk id="20" creationId="{CB44330D-EA18-4254-AA95-EB49948539B8}"/>
          </ac:spMkLst>
        </pc:spChg>
        <pc:spChg chg="add">
          <ac:chgData name="Sarah Gothard" userId="0e53f415fda5f162" providerId="LiveId" clId="{3BEA45E0-C61B-4598-AB64-986F4B6F65FB}" dt="2021-08-27T15:22:37.234" v="82" actId="26606"/>
          <ac:spMkLst>
            <pc:docMk/>
            <pc:sldMk cId="2404462940" sldId="300"/>
            <ac:spMk id="25" creationId="{32BC26D8-82FB-445E-AA49-62A77D7C1EE0}"/>
          </ac:spMkLst>
        </pc:spChg>
        <pc:spChg chg="add">
          <ac:chgData name="Sarah Gothard" userId="0e53f415fda5f162" providerId="LiveId" clId="{3BEA45E0-C61B-4598-AB64-986F4B6F65FB}" dt="2021-08-27T15:22:37.234" v="82" actId="26606"/>
          <ac:spMkLst>
            <pc:docMk/>
            <pc:sldMk cId="2404462940" sldId="300"/>
            <ac:spMk id="27" creationId="{CB44330D-EA18-4254-AA95-EB49948539B8}"/>
          </ac:spMkLst>
        </pc:spChg>
        <pc:picChg chg="add mod">
          <ac:chgData name="Sarah Gothard" userId="0e53f415fda5f162" providerId="LiveId" clId="{3BEA45E0-C61B-4598-AB64-986F4B6F65FB}" dt="2021-08-27T15:22:37.234" v="82" actId="26606"/>
          <ac:picMkLst>
            <pc:docMk/>
            <pc:sldMk cId="2404462940" sldId="300"/>
            <ac:picMk id="6" creationId="{A877B7E1-D2B7-47C4-8465-D18E916AC102}"/>
          </ac:picMkLst>
        </pc:picChg>
        <pc:picChg chg="del">
          <ac:chgData name="Sarah Gothard" userId="0e53f415fda5f162" providerId="LiveId" clId="{3BEA45E0-C61B-4598-AB64-986F4B6F65FB}" dt="2021-08-27T15:22:34.863" v="80" actId="478"/>
          <ac:picMkLst>
            <pc:docMk/>
            <pc:sldMk cId="2404462940" sldId="300"/>
            <ac:picMk id="7" creationId="{0491C9B6-EAC3-4A77-B161-3F3C8FA6DE63}"/>
          </ac:picMkLst>
        </pc:picChg>
      </pc:sldChg>
      <pc:sldChg chg="addSp delSp add del setBg delDesignElem">
        <pc:chgData name="Sarah Gothard" userId="0e53f415fda5f162" providerId="LiveId" clId="{3BEA45E0-C61B-4598-AB64-986F4B6F65FB}" dt="2021-08-27T15:18:08.654" v="48"/>
        <pc:sldMkLst>
          <pc:docMk/>
          <pc:sldMk cId="2411529752" sldId="300"/>
        </pc:sldMkLst>
        <pc:spChg chg="add del">
          <ac:chgData name="Sarah Gothard" userId="0e53f415fda5f162" providerId="LiveId" clId="{3BEA45E0-C61B-4598-AB64-986F4B6F65FB}" dt="2021-08-27T15:18:08.654" v="48"/>
          <ac:spMkLst>
            <pc:docMk/>
            <pc:sldMk cId="2411529752" sldId="300"/>
            <ac:spMk id="78" creationId="{32BC26D8-82FB-445E-AA49-62A77D7C1EE0}"/>
          </ac:spMkLst>
        </pc:spChg>
        <pc:spChg chg="add del">
          <ac:chgData name="Sarah Gothard" userId="0e53f415fda5f162" providerId="LiveId" clId="{3BEA45E0-C61B-4598-AB64-986F4B6F65FB}" dt="2021-08-27T15:18:08.654" v="48"/>
          <ac:spMkLst>
            <pc:docMk/>
            <pc:sldMk cId="2411529752" sldId="300"/>
            <ac:spMk id="79" creationId="{CB44330D-EA18-4254-AA95-EB49948539B8}"/>
          </ac:spMkLst>
        </pc:spChg>
      </pc:sldChg>
      <pc:sldChg chg="add replId">
        <pc:chgData name="Sarah Gothard" userId="0e53f415fda5f162" providerId="LiveId" clId="{3BEA45E0-C61B-4598-AB64-986F4B6F65FB}" dt="2021-08-27T15:22:32.345" v="79" actId="2890"/>
        <pc:sldMkLst>
          <pc:docMk/>
          <pc:sldMk cId="2199359852" sldId="301"/>
        </pc:sldMkLst>
      </pc:sldChg>
      <pc:sldChg chg="addSp delSp add del setBg delDesignElem">
        <pc:chgData name="Sarah Gothard" userId="0e53f415fda5f162" providerId="LiveId" clId="{3BEA45E0-C61B-4598-AB64-986F4B6F65FB}" dt="2021-08-27T15:18:08.654" v="48"/>
        <pc:sldMkLst>
          <pc:docMk/>
          <pc:sldMk cId="3435943099" sldId="301"/>
        </pc:sldMkLst>
        <pc:spChg chg="add del">
          <ac:chgData name="Sarah Gothard" userId="0e53f415fda5f162" providerId="LiveId" clId="{3BEA45E0-C61B-4598-AB64-986F4B6F65FB}" dt="2021-08-27T15:18:08.654" v="48"/>
          <ac:spMkLst>
            <pc:docMk/>
            <pc:sldMk cId="3435943099" sldId="301"/>
            <ac:spMk id="11" creationId="{32BC26D8-82FB-445E-AA49-62A77D7C1EE0}"/>
          </ac:spMkLst>
        </pc:spChg>
        <pc:spChg chg="add del">
          <ac:chgData name="Sarah Gothard" userId="0e53f415fda5f162" providerId="LiveId" clId="{3BEA45E0-C61B-4598-AB64-986F4B6F65FB}" dt="2021-08-27T15:18:08.654" v="48"/>
          <ac:spMkLst>
            <pc:docMk/>
            <pc:sldMk cId="3435943099" sldId="301"/>
            <ac:spMk id="13" creationId="{CB44330D-EA18-4254-AA95-EB49948539B8}"/>
          </ac:spMkLst>
        </pc:spChg>
      </pc:sldChg>
      <pc:sldChg chg="addSp delSp add del setBg delDesignElem">
        <pc:chgData name="Sarah Gothard" userId="0e53f415fda5f162" providerId="LiveId" clId="{3BEA45E0-C61B-4598-AB64-986F4B6F65FB}" dt="2021-08-27T15:18:08.654" v="48"/>
        <pc:sldMkLst>
          <pc:docMk/>
          <pc:sldMk cId="1826538442" sldId="302"/>
        </pc:sldMkLst>
        <pc:spChg chg="add del">
          <ac:chgData name="Sarah Gothard" userId="0e53f415fda5f162" providerId="LiveId" clId="{3BEA45E0-C61B-4598-AB64-986F4B6F65FB}" dt="2021-08-27T15:18:08.654" v="48"/>
          <ac:spMkLst>
            <pc:docMk/>
            <pc:sldMk cId="1826538442" sldId="302"/>
            <ac:spMk id="81" creationId="{32BC26D8-82FB-445E-AA49-62A77D7C1EE0}"/>
          </ac:spMkLst>
        </pc:spChg>
        <pc:spChg chg="add del">
          <ac:chgData name="Sarah Gothard" userId="0e53f415fda5f162" providerId="LiveId" clId="{3BEA45E0-C61B-4598-AB64-986F4B6F65FB}" dt="2021-08-27T15:18:08.654" v="48"/>
          <ac:spMkLst>
            <pc:docMk/>
            <pc:sldMk cId="1826538442" sldId="302"/>
            <ac:spMk id="83" creationId="{CB44330D-EA18-4254-AA95-EB49948539B8}"/>
          </ac:spMkLst>
        </pc:spChg>
      </pc:sldChg>
      <pc:sldChg chg="add replId">
        <pc:chgData name="Sarah Gothard" userId="0e53f415fda5f162" providerId="LiveId" clId="{3BEA45E0-C61B-4598-AB64-986F4B6F65FB}" dt="2021-08-27T15:22:32.345" v="79" actId="2890"/>
        <pc:sldMkLst>
          <pc:docMk/>
          <pc:sldMk cId="3553878098" sldId="302"/>
        </pc:sldMkLst>
      </pc:sldChg>
      <pc:sldChg chg="add replId">
        <pc:chgData name="Sarah Gothard" userId="0e53f415fda5f162" providerId="LiveId" clId="{3BEA45E0-C61B-4598-AB64-986F4B6F65FB}" dt="2021-08-27T15:22:32.345" v="79" actId="2890"/>
        <pc:sldMkLst>
          <pc:docMk/>
          <pc:sldMk cId="2437531669" sldId="30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8/27/2021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8/27/2021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8/27/2021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8/27/2021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8/27/2021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8/27/2021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8/27/2021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8/27/2021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8/27/2021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8/27/2021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8/27/2021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8/27/2021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8/27/2021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8/27/2021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Rectangle 12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Shape&#10;&#10;Description automatically generated with medium confidence">
            <a:extLst>
              <a:ext uri="{FF2B5EF4-FFF2-40B4-BE49-F238E27FC236}">
                <a16:creationId xmlns:a16="http://schemas.microsoft.com/office/drawing/2014/main" id="{12700D94-F817-4946-B43B-A1C9E142E4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24752"/>
            <a:ext cx="10905066" cy="1608495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6" descr="Shape&#10;&#10;Description automatically generated with medium confidence">
            <a:extLst>
              <a:ext uri="{FF2B5EF4-FFF2-40B4-BE49-F238E27FC236}">
                <a16:creationId xmlns:a16="http://schemas.microsoft.com/office/drawing/2014/main" id="{0491C9B6-EAC3-4A77-B161-3F3C8FA6DE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AB8E72-29D4-4080-8AD4-56A30F8A5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47136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93B0C31-8220-46A3-8DF5-DC84DAC9C4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684190"/>
            <a:ext cx="10905066" cy="348962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350723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9334487-5463-427D-B81F-2502BA431C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616033"/>
            <a:ext cx="10905066" cy="362593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F218AB-4A4E-4C6A-AE4C-CEDFE6B3F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048830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Rectangle 8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D826879-2EF3-4450-9B03-0F3B185260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697821"/>
            <a:ext cx="10905066" cy="346235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491741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A877B7E1-D2B7-47C4-8465-D18E916AC1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54311" y="643467"/>
            <a:ext cx="1008337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AB8E72-29D4-4080-8AD4-56A30F8A5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044629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93B0C31-8220-46A3-8DF5-DC84DAC9C4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684190"/>
            <a:ext cx="10905066" cy="348962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993598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9334487-5463-427D-B81F-2502BA431C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616033"/>
            <a:ext cx="10905066" cy="362593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F218AB-4A4E-4C6A-AE4C-CEDFE6B3F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538780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Rectangle 8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D826879-2EF3-4450-9B03-0F3B185260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697821"/>
            <a:ext cx="10905066" cy="346235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37531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Rectangle 8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Shape&#10;&#10;Description automatically generated with medium confidence">
            <a:extLst>
              <a:ext uri="{FF2B5EF4-FFF2-40B4-BE49-F238E27FC236}">
                <a16:creationId xmlns:a16="http://schemas.microsoft.com/office/drawing/2014/main" id="{F92E8E6F-7567-49C8-B3D8-63ABFF6EAE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834" y="643467"/>
            <a:ext cx="994833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203192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ctangle 8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8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Shape&#10;&#10;Description automatically generated with medium confidence">
            <a:extLst>
              <a:ext uri="{FF2B5EF4-FFF2-40B4-BE49-F238E27FC236}">
                <a16:creationId xmlns:a16="http://schemas.microsoft.com/office/drawing/2014/main" id="{5105D1D3-76B4-4B6B-B527-BB6F210CCC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793240"/>
            <a:ext cx="10905066" cy="327152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8606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13CF8B3-DF3C-408C-8434-15C3FF5E15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588771"/>
            <a:ext cx="10905066" cy="368045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F218AB-4A4E-4C6A-AE4C-CEDFE6B3F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81653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Rectangle 8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D826879-2EF3-4450-9B03-0F3B185260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697821"/>
            <a:ext cx="10905066" cy="346235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40733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C9CDB507-88BA-4AE2-A03F-FD71C9E1DB3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AB8E72-29D4-4080-8AD4-56A30F8A5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65769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93B0C31-8220-46A3-8DF5-DC84DAC9C4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684190"/>
            <a:ext cx="10905066" cy="348962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47798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9334487-5463-427D-B81F-2502BA431C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616033"/>
            <a:ext cx="10905066" cy="362593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F218AB-4A4E-4C6A-AE4C-CEDFE6B3F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046839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Rectangle 8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D826879-2EF3-4450-9B03-0F3B185260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697821"/>
            <a:ext cx="10905066" cy="346235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946418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</TotalTime>
  <Words>77</Words>
  <Application>Microsoft Office PowerPoint</Application>
  <PresentationFormat>Widescreen</PresentationFormat>
  <Paragraphs>19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39</cp:revision>
  <dcterms:created xsi:type="dcterms:W3CDTF">2019-10-03T18:26:20Z</dcterms:created>
  <dcterms:modified xsi:type="dcterms:W3CDTF">2021-08-27T15:22:40Z</dcterms:modified>
</cp:coreProperties>
</file>