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4" d="100"/>
          <a:sy n="64" d="100"/>
        </p:scale>
        <p:origin x="64" y="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D8FD43-DB1F-6EA2-B3EF-71D5DCECB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939" y="2628788"/>
            <a:ext cx="10898121" cy="160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7933204-EC8F-D609-1AA2-AC6906073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43185"/>
            <a:ext cx="10905066" cy="29716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2274A019-955D-CB61-4F2F-2732858B0D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9FDBDD1-EACA-DC1C-00DF-92B3805ECB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F7AB90-6982-0A8A-B671-0E2B4FF79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9708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8994989-A1B0-68C6-C8CF-84ABC9483B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80D7CD-412C-683D-8627-4FEE825F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21990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38D0D94-6416-69DD-22C5-587D4FAF6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BB0BC-158B-CA43-4137-09F464A1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8525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8602CA7-F763-CD75-2496-CC60A355F6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AF514-FFE0-FAD8-358D-7999747F4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997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BC85B9B-843D-05A5-32B9-0F9ADF2EFF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61558-DE41-AC89-80D2-1CF267B45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5580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5550B8B-186E-C288-CE0A-015484C1A9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844C96-8C6C-A4E6-65C2-28CCF0C4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798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7</cp:revision>
  <dcterms:created xsi:type="dcterms:W3CDTF">2019-12-31T20:25:24Z</dcterms:created>
  <dcterms:modified xsi:type="dcterms:W3CDTF">2024-01-15T15:35:54Z</dcterms:modified>
</cp:coreProperties>
</file>