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1"/>
  </p:notesMasterIdLst>
  <p:handoutMasterIdLst>
    <p:handoutMasterId r:id="rId12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0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CE621F7-605D-4B50-650F-BAB265FD4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488790"/>
            <a:ext cx="10972800" cy="1880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5E20300-8019-66CB-5A86-060A0B20385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3B8F1-E6FB-5E19-B2A1-4526CB07E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67C8EE8-CCAE-2C1B-7D03-F296E4EC685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D1E3CF-F6F1-60AC-3AD5-00982B973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62004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4A69D-07F0-F14C-B83B-7B183E9C0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86B578E-5AE3-2559-12D7-FCCEBDE7577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81DE5-A2CF-A13A-58A6-2D4CC596A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2016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E15F7-AF53-2E58-0E24-F95ABC5DA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40F841C-682D-AA09-37D7-CEB8CD62961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7809CA-625D-F02C-3E35-74000A9C2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54470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879B4-8C0A-7D19-A4F2-03FD7855A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AC4F6B7-C7E3-FE7A-285B-58656C1DAF4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5D6378-8920-5585-CE0D-E78F321B3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8973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7F0D6-674B-AD45-629B-B5E4360F3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8227A30-3A17-071E-BE0B-010FAC2308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EE494-5845-B425-D34C-86E4E1761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75474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88A37-11C6-1E2C-01F3-48528EEF9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725CBEF-B69A-1229-F234-53C653A04C8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AD7A11-44C9-2AEE-15F4-3C4BC9AC5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98353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59</Words>
  <Application>Microsoft Office PowerPoint</Application>
  <PresentationFormat>Widescreen</PresentationFormat>
  <Paragraphs>10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2025-12-13T12:49:31Z</dcterms:modified>
</cp:coreProperties>
</file>