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73" r:id="rId2"/>
    <p:sldId id="259" r:id="rId3"/>
    <p:sldId id="274" r:id="rId4"/>
    <p:sldId id="275" r:id="rId5"/>
    <p:sldId id="276" r:id="rId6"/>
    <p:sldId id="277" r:id="rId7"/>
    <p:sldId id="278" r:id="rId8"/>
    <p:sldId id="279" r:id="rId9"/>
    <p:sldId id="280"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104"/>
    <a:srgbClr val="4C3A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D0E91-179D-45F6-BE5D-7267E943A2F6}" v="26" dt="2020-05-08T18:25:20.95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3DD0E91-179D-45F6-BE5D-7267E943A2F6}"/>
    <pc:docChg chg="undo custSel addSld delSld modSld modMainMaster">
      <pc:chgData name="Sarah Gothard" userId="0e53f415fda5f162" providerId="LiveId" clId="{93DD0E91-179D-45F6-BE5D-7267E943A2F6}" dt="2020-05-08T18:25:30.313" v="94" actId="1076"/>
      <pc:docMkLst>
        <pc:docMk/>
      </pc:docMkLst>
      <pc:sldChg chg="addSp delSp modSp">
        <pc:chgData name="Sarah Gothard" userId="0e53f415fda5f162" providerId="LiveId" clId="{93DD0E91-179D-45F6-BE5D-7267E943A2F6}" dt="2020-05-08T17:49:29.580" v="29" actId="1076"/>
        <pc:sldMkLst>
          <pc:docMk/>
          <pc:sldMk cId="406854814" sldId="259"/>
        </pc:sldMkLst>
        <pc:picChg chg="add mod">
          <ac:chgData name="Sarah Gothard" userId="0e53f415fda5f162" providerId="LiveId" clId="{93DD0E91-179D-45F6-BE5D-7267E943A2F6}" dt="2020-05-08T17:49:29.580" v="29" actId="1076"/>
          <ac:picMkLst>
            <pc:docMk/>
            <pc:sldMk cId="406854814" sldId="259"/>
            <ac:picMk id="2" creationId="{8E6D10D4-3F2B-4005-84FF-152B57DFDB97}"/>
          </ac:picMkLst>
        </pc:picChg>
        <pc:picChg chg="del">
          <ac:chgData name="Sarah Gothard" userId="0e53f415fda5f162" providerId="LiveId" clId="{93DD0E91-179D-45F6-BE5D-7267E943A2F6}" dt="2020-05-08T17:46:37.647" v="3" actId="478"/>
          <ac:picMkLst>
            <pc:docMk/>
            <pc:sldMk cId="406854814" sldId="259"/>
            <ac:picMk id="3" creationId="{B528AAEB-277A-41AB-B3BF-6689806C7E7B}"/>
          </ac:picMkLst>
        </pc:picChg>
      </pc:sldChg>
      <pc:sldChg chg="addSp delSp modSp setBg">
        <pc:chgData name="Sarah Gothard" userId="0e53f415fda5f162" providerId="LiveId" clId="{93DD0E91-179D-45F6-BE5D-7267E943A2F6}" dt="2020-05-08T17:47:26.885" v="24" actId="1076"/>
        <pc:sldMkLst>
          <pc:docMk/>
          <pc:sldMk cId="4222139619" sldId="273"/>
        </pc:sldMkLst>
        <pc:picChg chg="add mod">
          <ac:chgData name="Sarah Gothard" userId="0e53f415fda5f162" providerId="LiveId" clId="{93DD0E91-179D-45F6-BE5D-7267E943A2F6}" dt="2020-05-08T17:47:26.885" v="24" actId="1076"/>
          <ac:picMkLst>
            <pc:docMk/>
            <pc:sldMk cId="4222139619" sldId="273"/>
            <ac:picMk id="2" creationId="{6AD9EA8B-FD2F-4D97-9865-73C40EE554E4}"/>
          </ac:picMkLst>
        </pc:picChg>
        <pc:picChg chg="del">
          <ac:chgData name="Sarah Gothard" userId="0e53f415fda5f162" providerId="LiveId" clId="{93DD0E91-179D-45F6-BE5D-7267E943A2F6}" dt="2020-05-08T17:46:35.172" v="2" actId="478"/>
          <ac:picMkLst>
            <pc:docMk/>
            <pc:sldMk cId="4222139619" sldId="273"/>
            <ac:picMk id="4" creationId="{18969D04-112B-4F91-A39A-F8EC6D6BF3D8}"/>
          </ac:picMkLst>
        </pc:picChg>
      </pc:sldChg>
      <pc:sldChg chg="addSp delSp modSp">
        <pc:chgData name="Sarah Gothard" userId="0e53f415fda5f162" providerId="LiveId" clId="{93DD0E91-179D-45F6-BE5D-7267E943A2F6}" dt="2020-05-08T18:19:13.606" v="55" actId="1076"/>
        <pc:sldMkLst>
          <pc:docMk/>
          <pc:sldMk cId="377174755" sldId="274"/>
        </pc:sldMkLst>
        <pc:picChg chg="del">
          <ac:chgData name="Sarah Gothard" userId="0e53f415fda5f162" providerId="LiveId" clId="{93DD0E91-179D-45F6-BE5D-7267E943A2F6}" dt="2020-05-08T17:46:40.013" v="4" actId="478"/>
          <ac:picMkLst>
            <pc:docMk/>
            <pc:sldMk cId="377174755" sldId="274"/>
            <ac:picMk id="2" creationId="{05986CAA-0134-4C3A-9232-2075B7CAB407}"/>
          </ac:picMkLst>
        </pc:picChg>
        <pc:picChg chg="add del">
          <ac:chgData name="Sarah Gothard" userId="0e53f415fda5f162" providerId="LiveId" clId="{93DD0E91-179D-45F6-BE5D-7267E943A2F6}" dt="2020-05-08T18:18:18.016" v="48" actId="478"/>
          <ac:picMkLst>
            <pc:docMk/>
            <pc:sldMk cId="377174755" sldId="274"/>
            <ac:picMk id="3" creationId="{EF9ABA78-26F6-4B70-8634-E0332CBDB438}"/>
          </ac:picMkLst>
        </pc:picChg>
        <pc:picChg chg="add del">
          <ac:chgData name="Sarah Gothard" userId="0e53f415fda5f162" providerId="LiveId" clId="{93DD0E91-179D-45F6-BE5D-7267E943A2F6}" dt="2020-05-08T18:18:21.719" v="50" actId="478"/>
          <ac:picMkLst>
            <pc:docMk/>
            <pc:sldMk cId="377174755" sldId="274"/>
            <ac:picMk id="4" creationId="{FF0B2E70-9ED6-4D21-8303-8D05E4848227}"/>
          </ac:picMkLst>
        </pc:picChg>
        <pc:picChg chg="add del">
          <ac:chgData name="Sarah Gothard" userId="0e53f415fda5f162" providerId="LiveId" clId="{93DD0E91-179D-45F6-BE5D-7267E943A2F6}" dt="2020-05-08T18:19:01.091" v="52" actId="478"/>
          <ac:picMkLst>
            <pc:docMk/>
            <pc:sldMk cId="377174755" sldId="274"/>
            <ac:picMk id="7" creationId="{4A3A082F-6F4B-48BE-8BA6-6FE224E4C266}"/>
          </ac:picMkLst>
        </pc:picChg>
        <pc:picChg chg="add mod">
          <ac:chgData name="Sarah Gothard" userId="0e53f415fda5f162" providerId="LiveId" clId="{93DD0E91-179D-45F6-BE5D-7267E943A2F6}" dt="2020-05-08T18:19:13.606" v="55" actId="1076"/>
          <ac:picMkLst>
            <pc:docMk/>
            <pc:sldMk cId="377174755" sldId="274"/>
            <ac:picMk id="8" creationId="{99755108-5F81-413C-95BF-1D4EEAA8817A}"/>
          </ac:picMkLst>
        </pc:picChg>
      </pc:sldChg>
      <pc:sldChg chg="addSp modSp add">
        <pc:chgData name="Sarah Gothard" userId="0e53f415fda5f162" providerId="LiveId" clId="{93DD0E91-179D-45F6-BE5D-7267E943A2F6}" dt="2020-05-08T18:22:40.533" v="68" actId="1076"/>
        <pc:sldMkLst>
          <pc:docMk/>
          <pc:sldMk cId="203863065" sldId="275"/>
        </pc:sldMkLst>
        <pc:picChg chg="add mod">
          <ac:chgData name="Sarah Gothard" userId="0e53f415fda5f162" providerId="LiveId" clId="{93DD0E91-179D-45F6-BE5D-7267E943A2F6}" dt="2020-05-08T18:22:40.533" v="68" actId="1076"/>
          <ac:picMkLst>
            <pc:docMk/>
            <pc:sldMk cId="203863065" sldId="275"/>
            <ac:picMk id="2" creationId="{1FCDF997-E096-4F0D-A3E6-A425672288E5}"/>
          </ac:picMkLst>
        </pc:picChg>
      </pc:sldChg>
      <pc:sldChg chg="del">
        <pc:chgData name="Sarah Gothard" userId="0e53f415fda5f162" providerId="LiveId" clId="{93DD0E91-179D-45F6-BE5D-7267E943A2F6}" dt="2020-05-08T17:46:42.461" v="5" actId="2696"/>
        <pc:sldMkLst>
          <pc:docMk/>
          <pc:sldMk cId="2835000221" sldId="275"/>
        </pc:sldMkLst>
      </pc:sldChg>
      <pc:sldChg chg="addSp delSp modSp add">
        <pc:chgData name="Sarah Gothard" userId="0e53f415fda5f162" providerId="LiveId" clId="{93DD0E91-179D-45F6-BE5D-7267E943A2F6}" dt="2020-05-08T18:24:50.724" v="88" actId="1076"/>
        <pc:sldMkLst>
          <pc:docMk/>
          <pc:sldMk cId="1996302459" sldId="276"/>
        </pc:sldMkLst>
        <pc:picChg chg="add del mod">
          <ac:chgData name="Sarah Gothard" userId="0e53f415fda5f162" providerId="LiveId" clId="{93DD0E91-179D-45F6-BE5D-7267E943A2F6}" dt="2020-05-08T18:24:25.096" v="79" actId="478"/>
          <ac:picMkLst>
            <pc:docMk/>
            <pc:sldMk cId="1996302459" sldId="276"/>
            <ac:picMk id="2" creationId="{05F3734A-6CBA-4ABD-A275-3932A13E20C8}"/>
          </ac:picMkLst>
        </pc:picChg>
        <pc:picChg chg="add mod">
          <ac:chgData name="Sarah Gothard" userId="0e53f415fda5f162" providerId="LiveId" clId="{93DD0E91-179D-45F6-BE5D-7267E943A2F6}" dt="2020-05-08T18:24:50.724" v="88" actId="1076"/>
          <ac:picMkLst>
            <pc:docMk/>
            <pc:sldMk cId="1996302459" sldId="276"/>
            <ac:picMk id="3" creationId="{BB81FEDB-6ADA-433C-B4F5-563FE3904A06}"/>
          </ac:picMkLst>
        </pc:picChg>
      </pc:sldChg>
      <pc:sldChg chg="del">
        <pc:chgData name="Sarah Gothard" userId="0e53f415fda5f162" providerId="LiveId" clId="{93DD0E91-179D-45F6-BE5D-7267E943A2F6}" dt="2020-05-08T17:46:42.484" v="6" actId="2696"/>
        <pc:sldMkLst>
          <pc:docMk/>
          <pc:sldMk cId="4223099919" sldId="276"/>
        </pc:sldMkLst>
      </pc:sldChg>
      <pc:sldChg chg="del">
        <pc:chgData name="Sarah Gothard" userId="0e53f415fda5f162" providerId="LiveId" clId="{93DD0E91-179D-45F6-BE5D-7267E943A2F6}" dt="2020-05-08T17:46:42.494" v="7" actId="2696"/>
        <pc:sldMkLst>
          <pc:docMk/>
          <pc:sldMk cId="3360432615" sldId="277"/>
        </pc:sldMkLst>
      </pc:sldChg>
      <pc:sldChg chg="addSp modSp add">
        <pc:chgData name="Sarah Gothard" userId="0e53f415fda5f162" providerId="LiveId" clId="{93DD0E91-179D-45F6-BE5D-7267E943A2F6}" dt="2020-05-08T18:20:21.437" v="58" actId="1076"/>
        <pc:sldMkLst>
          <pc:docMk/>
          <pc:sldMk cId="3463574928" sldId="277"/>
        </pc:sldMkLst>
        <pc:picChg chg="add mod">
          <ac:chgData name="Sarah Gothard" userId="0e53f415fda5f162" providerId="LiveId" clId="{93DD0E91-179D-45F6-BE5D-7267E943A2F6}" dt="2020-05-08T18:20:21.437" v="58" actId="1076"/>
          <ac:picMkLst>
            <pc:docMk/>
            <pc:sldMk cId="3463574928" sldId="277"/>
            <ac:picMk id="2" creationId="{338C6860-8FD9-4CA0-A5D9-E35DD7A69E1B}"/>
          </ac:picMkLst>
        </pc:picChg>
      </pc:sldChg>
      <pc:sldChg chg="addSp modSp add">
        <pc:chgData name="Sarah Gothard" userId="0e53f415fda5f162" providerId="LiveId" clId="{93DD0E91-179D-45F6-BE5D-7267E943A2F6}" dt="2020-05-08T18:23:12.703" v="73" actId="1076"/>
        <pc:sldMkLst>
          <pc:docMk/>
          <pc:sldMk cId="660640732" sldId="278"/>
        </pc:sldMkLst>
        <pc:picChg chg="add mod">
          <ac:chgData name="Sarah Gothard" userId="0e53f415fda5f162" providerId="LiveId" clId="{93DD0E91-179D-45F6-BE5D-7267E943A2F6}" dt="2020-05-08T18:23:12.703" v="73" actId="1076"/>
          <ac:picMkLst>
            <pc:docMk/>
            <pc:sldMk cId="660640732" sldId="278"/>
            <ac:picMk id="2" creationId="{0CEB55CA-50DA-4601-A972-FD6C66B02FA0}"/>
          </ac:picMkLst>
        </pc:picChg>
      </pc:sldChg>
      <pc:sldChg chg="del">
        <pc:chgData name="Sarah Gothard" userId="0e53f415fda5f162" providerId="LiveId" clId="{93DD0E91-179D-45F6-BE5D-7267E943A2F6}" dt="2020-05-08T17:46:42.514" v="9" actId="2696"/>
        <pc:sldMkLst>
          <pc:docMk/>
          <pc:sldMk cId="1911859705" sldId="278"/>
        </pc:sldMkLst>
      </pc:sldChg>
      <pc:sldChg chg="del">
        <pc:chgData name="Sarah Gothard" userId="0e53f415fda5f162" providerId="LiveId" clId="{93DD0E91-179D-45F6-BE5D-7267E943A2F6}" dt="2020-05-08T17:46:42.525" v="10" actId="2696"/>
        <pc:sldMkLst>
          <pc:docMk/>
          <pc:sldMk cId="1213944567" sldId="279"/>
        </pc:sldMkLst>
      </pc:sldChg>
      <pc:sldChg chg="addSp delSp modSp add">
        <pc:chgData name="Sarah Gothard" userId="0e53f415fda5f162" providerId="LiveId" clId="{93DD0E91-179D-45F6-BE5D-7267E943A2F6}" dt="2020-05-08T18:25:30.313" v="94" actId="1076"/>
        <pc:sldMkLst>
          <pc:docMk/>
          <pc:sldMk cId="2555276282" sldId="279"/>
        </pc:sldMkLst>
        <pc:picChg chg="add del mod">
          <ac:chgData name="Sarah Gothard" userId="0e53f415fda5f162" providerId="LiveId" clId="{93DD0E91-179D-45F6-BE5D-7267E943A2F6}" dt="2020-05-08T18:25:20.214" v="89" actId="478"/>
          <ac:picMkLst>
            <pc:docMk/>
            <pc:sldMk cId="2555276282" sldId="279"/>
            <ac:picMk id="2" creationId="{2BCC5407-A55A-46CC-B1CB-1FA200AFE959}"/>
          </ac:picMkLst>
        </pc:picChg>
        <pc:picChg chg="add mod">
          <ac:chgData name="Sarah Gothard" userId="0e53f415fda5f162" providerId="LiveId" clId="{93DD0E91-179D-45F6-BE5D-7267E943A2F6}" dt="2020-05-08T18:25:30.313" v="94" actId="1076"/>
          <ac:picMkLst>
            <pc:docMk/>
            <pc:sldMk cId="2555276282" sldId="279"/>
            <ac:picMk id="3" creationId="{F327165E-4F9A-4717-8A7A-8D76F55282E6}"/>
          </ac:picMkLst>
        </pc:picChg>
      </pc:sldChg>
      <pc:sldChg chg="addSp modSp add">
        <pc:chgData name="Sarah Gothard" userId="0e53f415fda5f162" providerId="LiveId" clId="{93DD0E91-179D-45F6-BE5D-7267E943A2F6}" dt="2020-05-08T18:21:44.370" v="65" actId="1076"/>
        <pc:sldMkLst>
          <pc:docMk/>
          <pc:sldMk cId="1942486592" sldId="280"/>
        </pc:sldMkLst>
        <pc:picChg chg="add mod">
          <ac:chgData name="Sarah Gothard" userId="0e53f415fda5f162" providerId="LiveId" clId="{93DD0E91-179D-45F6-BE5D-7267E943A2F6}" dt="2020-05-08T18:21:44.370" v="65" actId="1076"/>
          <ac:picMkLst>
            <pc:docMk/>
            <pc:sldMk cId="1942486592" sldId="280"/>
            <ac:picMk id="2" creationId="{44E22D7A-8C20-4889-BEE1-C353ADEB2538}"/>
          </ac:picMkLst>
        </pc:picChg>
      </pc:sldChg>
      <pc:sldChg chg="del">
        <pc:chgData name="Sarah Gothard" userId="0e53f415fda5f162" providerId="LiveId" clId="{93DD0E91-179D-45F6-BE5D-7267E943A2F6}" dt="2020-05-08T17:46:42.534" v="11" actId="2696"/>
        <pc:sldMkLst>
          <pc:docMk/>
          <pc:sldMk cId="4160909042" sldId="280"/>
        </pc:sldMkLst>
      </pc:sldChg>
      <pc:sldChg chg="addSp modSp add">
        <pc:chgData name="Sarah Gothard" userId="0e53f415fda5f162" providerId="LiveId" clId="{93DD0E91-179D-45F6-BE5D-7267E943A2F6}" dt="2020-05-08T18:23:40.942" v="76" actId="1076"/>
        <pc:sldMkLst>
          <pc:docMk/>
          <pc:sldMk cId="1546117740" sldId="281"/>
        </pc:sldMkLst>
        <pc:picChg chg="add mod">
          <ac:chgData name="Sarah Gothard" userId="0e53f415fda5f162" providerId="LiveId" clId="{93DD0E91-179D-45F6-BE5D-7267E943A2F6}" dt="2020-05-08T18:23:40.942" v="76" actId="1076"/>
          <ac:picMkLst>
            <pc:docMk/>
            <pc:sldMk cId="1546117740" sldId="281"/>
            <ac:picMk id="2" creationId="{297B45FD-944A-44FD-A734-11CA34AA422D}"/>
          </ac:picMkLst>
        </pc:picChg>
      </pc:sldChg>
      <pc:sldChg chg="del">
        <pc:chgData name="Sarah Gothard" userId="0e53f415fda5f162" providerId="LiveId" clId="{93DD0E91-179D-45F6-BE5D-7267E943A2F6}" dt="2020-05-08T17:46:42.543" v="12" actId="2696"/>
        <pc:sldMkLst>
          <pc:docMk/>
          <pc:sldMk cId="2152132571" sldId="281"/>
        </pc:sldMkLst>
      </pc:sldChg>
      <pc:sldChg chg="add del">
        <pc:chgData name="Sarah Gothard" userId="0e53f415fda5f162" providerId="LiveId" clId="{93DD0E91-179D-45F6-BE5D-7267E943A2F6}" dt="2020-05-08T18:15:28.747" v="40" actId="2696"/>
        <pc:sldMkLst>
          <pc:docMk/>
          <pc:sldMk cId="904298734" sldId="282"/>
        </pc:sldMkLst>
      </pc:sldChg>
      <pc:sldChg chg="del">
        <pc:chgData name="Sarah Gothard" userId="0e53f415fda5f162" providerId="LiveId" clId="{93DD0E91-179D-45F6-BE5D-7267E943A2F6}" dt="2020-05-08T17:46:42.554" v="13" actId="2696"/>
        <pc:sldMkLst>
          <pc:docMk/>
          <pc:sldMk cId="2121284551" sldId="282"/>
        </pc:sldMkLst>
      </pc:sldChg>
      <pc:sldChg chg="add del">
        <pc:chgData name="Sarah Gothard" userId="0e53f415fda5f162" providerId="LiveId" clId="{93DD0E91-179D-45F6-BE5D-7267E943A2F6}" dt="2020-05-08T18:15:28.754" v="41" actId="2696"/>
        <pc:sldMkLst>
          <pc:docMk/>
          <pc:sldMk cId="604841714" sldId="283"/>
        </pc:sldMkLst>
      </pc:sldChg>
      <pc:sldChg chg="del">
        <pc:chgData name="Sarah Gothard" userId="0e53f415fda5f162" providerId="LiveId" clId="{93DD0E91-179D-45F6-BE5D-7267E943A2F6}" dt="2020-05-08T17:46:42.563" v="14" actId="2696"/>
        <pc:sldMkLst>
          <pc:docMk/>
          <pc:sldMk cId="2393256044" sldId="283"/>
        </pc:sldMkLst>
      </pc:sldChg>
      <pc:sldChg chg="add del">
        <pc:chgData name="Sarah Gothard" userId="0e53f415fda5f162" providerId="LiveId" clId="{93DD0E91-179D-45F6-BE5D-7267E943A2F6}" dt="2020-05-08T18:15:28.758" v="42" actId="2696"/>
        <pc:sldMkLst>
          <pc:docMk/>
          <pc:sldMk cId="3670944958" sldId="284"/>
        </pc:sldMkLst>
      </pc:sldChg>
      <pc:sldChg chg="add del">
        <pc:chgData name="Sarah Gothard" userId="0e53f415fda5f162" providerId="LiveId" clId="{93DD0E91-179D-45F6-BE5D-7267E943A2F6}" dt="2020-05-08T18:15:28.765" v="43" actId="2696"/>
        <pc:sldMkLst>
          <pc:docMk/>
          <pc:sldMk cId="229150284" sldId="285"/>
        </pc:sldMkLst>
      </pc:sldChg>
      <pc:sldChg chg="add del">
        <pc:chgData name="Sarah Gothard" userId="0e53f415fda5f162" providerId="LiveId" clId="{93DD0E91-179D-45F6-BE5D-7267E943A2F6}" dt="2020-05-08T18:15:28.773" v="44" actId="2696"/>
        <pc:sldMkLst>
          <pc:docMk/>
          <pc:sldMk cId="3292754852" sldId="286"/>
        </pc:sldMkLst>
      </pc:sldChg>
      <pc:sldChg chg="add del">
        <pc:chgData name="Sarah Gothard" userId="0e53f415fda5f162" providerId="LiveId" clId="{93DD0E91-179D-45F6-BE5D-7267E943A2F6}" dt="2020-05-08T18:15:28.778" v="45" actId="2696"/>
        <pc:sldMkLst>
          <pc:docMk/>
          <pc:sldMk cId="1155678190" sldId="287"/>
        </pc:sldMkLst>
      </pc:sldChg>
      <pc:sldChg chg="del">
        <pc:chgData name="Sarah Gothard" userId="0e53f415fda5f162" providerId="LiveId" clId="{93DD0E91-179D-45F6-BE5D-7267E943A2F6}" dt="2020-05-08T17:46:42.505" v="8" actId="2696"/>
        <pc:sldMkLst>
          <pc:docMk/>
          <pc:sldMk cId="2768030999" sldId="287"/>
        </pc:sldMkLst>
      </pc:sldChg>
      <pc:sldChg chg="add del">
        <pc:chgData name="Sarah Gothard" userId="0e53f415fda5f162" providerId="LiveId" clId="{93DD0E91-179D-45F6-BE5D-7267E943A2F6}" dt="2020-05-08T18:15:28.785" v="46" actId="2696"/>
        <pc:sldMkLst>
          <pc:docMk/>
          <pc:sldMk cId="1173153982" sldId="288"/>
        </pc:sldMkLst>
      </pc:sldChg>
      <pc:sldMasterChg chg="setBg modSldLayout">
        <pc:chgData name="Sarah Gothard" userId="0e53f415fda5f162" providerId="LiveId" clId="{93DD0E91-179D-45F6-BE5D-7267E943A2F6}" dt="2020-05-08T17:46:32.743" v="1"/>
        <pc:sldMasterMkLst>
          <pc:docMk/>
          <pc:sldMasterMk cId="1460763405" sldId="2147483750"/>
        </pc:sldMasterMkLst>
        <pc:sldLayoutChg chg="setBg">
          <pc:chgData name="Sarah Gothard" userId="0e53f415fda5f162" providerId="LiveId" clId="{93DD0E91-179D-45F6-BE5D-7267E943A2F6}" dt="2020-05-08T17:46:32.743" v="1"/>
          <pc:sldLayoutMkLst>
            <pc:docMk/>
            <pc:sldMasterMk cId="1460763405" sldId="2147483750"/>
            <pc:sldLayoutMk cId="1398688360" sldId="2147483751"/>
          </pc:sldLayoutMkLst>
        </pc:sldLayoutChg>
        <pc:sldLayoutChg chg="setBg">
          <pc:chgData name="Sarah Gothard" userId="0e53f415fda5f162" providerId="LiveId" clId="{93DD0E91-179D-45F6-BE5D-7267E943A2F6}" dt="2020-05-08T17:46:32.743" v="1"/>
          <pc:sldLayoutMkLst>
            <pc:docMk/>
            <pc:sldMasterMk cId="1460763405" sldId="2147483750"/>
            <pc:sldLayoutMk cId="568759808" sldId="2147483752"/>
          </pc:sldLayoutMkLst>
        </pc:sldLayoutChg>
        <pc:sldLayoutChg chg="setBg">
          <pc:chgData name="Sarah Gothard" userId="0e53f415fda5f162" providerId="LiveId" clId="{93DD0E91-179D-45F6-BE5D-7267E943A2F6}" dt="2020-05-08T17:46:32.743" v="1"/>
          <pc:sldLayoutMkLst>
            <pc:docMk/>
            <pc:sldMasterMk cId="1460763405" sldId="2147483750"/>
            <pc:sldLayoutMk cId="3597807767" sldId="2147483753"/>
          </pc:sldLayoutMkLst>
        </pc:sldLayoutChg>
        <pc:sldLayoutChg chg="setBg">
          <pc:chgData name="Sarah Gothard" userId="0e53f415fda5f162" providerId="LiveId" clId="{93DD0E91-179D-45F6-BE5D-7267E943A2F6}" dt="2020-05-08T17:46:32.743" v="1"/>
          <pc:sldLayoutMkLst>
            <pc:docMk/>
            <pc:sldMasterMk cId="1460763405" sldId="2147483750"/>
            <pc:sldLayoutMk cId="3337308040" sldId="2147483754"/>
          </pc:sldLayoutMkLst>
        </pc:sldLayoutChg>
        <pc:sldLayoutChg chg="setBg">
          <pc:chgData name="Sarah Gothard" userId="0e53f415fda5f162" providerId="LiveId" clId="{93DD0E91-179D-45F6-BE5D-7267E943A2F6}" dt="2020-05-08T17:46:32.743" v="1"/>
          <pc:sldLayoutMkLst>
            <pc:docMk/>
            <pc:sldMasterMk cId="1460763405" sldId="2147483750"/>
            <pc:sldLayoutMk cId="2281150815" sldId="2147483755"/>
          </pc:sldLayoutMkLst>
        </pc:sldLayoutChg>
        <pc:sldLayoutChg chg="setBg">
          <pc:chgData name="Sarah Gothard" userId="0e53f415fda5f162" providerId="LiveId" clId="{93DD0E91-179D-45F6-BE5D-7267E943A2F6}" dt="2020-05-08T17:46:32.743" v="1"/>
          <pc:sldLayoutMkLst>
            <pc:docMk/>
            <pc:sldMasterMk cId="1460763405" sldId="2147483750"/>
            <pc:sldLayoutMk cId="3813766858" sldId="2147483756"/>
          </pc:sldLayoutMkLst>
        </pc:sldLayoutChg>
        <pc:sldLayoutChg chg="setBg">
          <pc:chgData name="Sarah Gothard" userId="0e53f415fda5f162" providerId="LiveId" clId="{93DD0E91-179D-45F6-BE5D-7267E943A2F6}" dt="2020-05-08T17:46:32.743" v="1"/>
          <pc:sldLayoutMkLst>
            <pc:docMk/>
            <pc:sldMasterMk cId="1460763405" sldId="2147483750"/>
            <pc:sldLayoutMk cId="2376311904" sldId="2147483757"/>
          </pc:sldLayoutMkLst>
        </pc:sldLayoutChg>
        <pc:sldLayoutChg chg="setBg">
          <pc:chgData name="Sarah Gothard" userId="0e53f415fda5f162" providerId="LiveId" clId="{93DD0E91-179D-45F6-BE5D-7267E943A2F6}" dt="2020-05-08T17:46:32.743" v="1"/>
          <pc:sldLayoutMkLst>
            <pc:docMk/>
            <pc:sldMasterMk cId="1460763405" sldId="2147483750"/>
            <pc:sldLayoutMk cId="1752889466" sldId="2147483758"/>
          </pc:sldLayoutMkLst>
        </pc:sldLayoutChg>
        <pc:sldLayoutChg chg="setBg">
          <pc:chgData name="Sarah Gothard" userId="0e53f415fda5f162" providerId="LiveId" clId="{93DD0E91-179D-45F6-BE5D-7267E943A2F6}" dt="2020-05-08T17:46:32.743" v="1"/>
          <pc:sldLayoutMkLst>
            <pc:docMk/>
            <pc:sldMasterMk cId="1460763405" sldId="2147483750"/>
            <pc:sldLayoutMk cId="628399684" sldId="2147483759"/>
          </pc:sldLayoutMkLst>
        </pc:sldLayoutChg>
        <pc:sldLayoutChg chg="setBg">
          <pc:chgData name="Sarah Gothard" userId="0e53f415fda5f162" providerId="LiveId" clId="{93DD0E91-179D-45F6-BE5D-7267E943A2F6}" dt="2020-05-08T17:46:32.743" v="1"/>
          <pc:sldLayoutMkLst>
            <pc:docMk/>
            <pc:sldMasterMk cId="1460763405" sldId="2147483750"/>
            <pc:sldLayoutMk cId="4282014957" sldId="2147483760"/>
          </pc:sldLayoutMkLst>
        </pc:sldLayoutChg>
        <pc:sldLayoutChg chg="setBg">
          <pc:chgData name="Sarah Gothard" userId="0e53f415fda5f162" providerId="LiveId" clId="{93DD0E91-179D-45F6-BE5D-7267E943A2F6}" dt="2020-05-08T17:46:32.743" v="1"/>
          <pc:sldLayoutMkLst>
            <pc:docMk/>
            <pc:sldMasterMk cId="1460763405" sldId="2147483750"/>
            <pc:sldLayoutMk cId="1502763198" sldId="2147483761"/>
          </pc:sldLayoutMkLst>
        </pc:sldLayoutChg>
        <pc:sldLayoutChg chg="setBg">
          <pc:chgData name="Sarah Gothard" userId="0e53f415fda5f162" providerId="LiveId" clId="{93DD0E91-179D-45F6-BE5D-7267E943A2F6}" dt="2020-05-08T17:46:32.743" v="1"/>
          <pc:sldLayoutMkLst>
            <pc:docMk/>
            <pc:sldMasterMk cId="1460763405" sldId="2147483750"/>
            <pc:sldLayoutMk cId="3951651492" sldId="2147483762"/>
          </pc:sldLayoutMkLst>
        </pc:sldLayoutChg>
        <pc:sldLayoutChg chg="setBg">
          <pc:chgData name="Sarah Gothard" userId="0e53f415fda5f162" providerId="LiveId" clId="{93DD0E91-179D-45F6-BE5D-7267E943A2F6}" dt="2020-05-08T17:46:32.743" v="1"/>
          <pc:sldLayoutMkLst>
            <pc:docMk/>
            <pc:sldMasterMk cId="1460763405" sldId="2147483750"/>
            <pc:sldLayoutMk cId="3671895789" sldId="2147483763"/>
          </pc:sldLayoutMkLst>
        </pc:sldLayoutChg>
        <pc:sldLayoutChg chg="setBg">
          <pc:chgData name="Sarah Gothard" userId="0e53f415fda5f162" providerId="LiveId" clId="{93DD0E91-179D-45F6-BE5D-7267E943A2F6}" dt="2020-05-08T17:46:32.743" v="1"/>
          <pc:sldLayoutMkLst>
            <pc:docMk/>
            <pc:sldMasterMk cId="1460763405" sldId="2147483750"/>
            <pc:sldLayoutMk cId="2412738346" sldId="2147483764"/>
          </pc:sldLayoutMkLst>
        </pc:sldLayoutChg>
        <pc:sldLayoutChg chg="setBg">
          <pc:chgData name="Sarah Gothard" userId="0e53f415fda5f162" providerId="LiveId" clId="{93DD0E91-179D-45F6-BE5D-7267E943A2F6}" dt="2020-05-08T17:46:32.743" v="1"/>
          <pc:sldLayoutMkLst>
            <pc:docMk/>
            <pc:sldMasterMk cId="1460763405" sldId="2147483750"/>
            <pc:sldLayoutMk cId="3712839758" sldId="2147483765"/>
          </pc:sldLayoutMkLst>
        </pc:sldLayoutChg>
        <pc:sldLayoutChg chg="setBg">
          <pc:chgData name="Sarah Gothard" userId="0e53f415fda5f162" providerId="LiveId" clId="{93DD0E91-179D-45F6-BE5D-7267E943A2F6}" dt="2020-05-08T17:46:32.743" v="1"/>
          <pc:sldLayoutMkLst>
            <pc:docMk/>
            <pc:sldMasterMk cId="1460763405" sldId="2147483750"/>
            <pc:sldLayoutMk cId="3549304446" sldId="2147483766"/>
          </pc:sldLayoutMkLst>
        </pc:sldLayoutChg>
        <pc:sldLayoutChg chg="setBg">
          <pc:chgData name="Sarah Gothard" userId="0e53f415fda5f162" providerId="LiveId" clId="{93DD0E91-179D-45F6-BE5D-7267E943A2F6}" dt="2020-05-08T17:46:32.743" v="1"/>
          <pc:sldLayoutMkLst>
            <pc:docMk/>
            <pc:sldMasterMk cId="1460763405" sldId="2147483750"/>
            <pc:sldLayoutMk cId="75984876" sldId="2147483767"/>
          </pc:sldLayoutMkLst>
        </pc:sldLayoutChg>
        <pc:sldLayoutChg chg="setBg">
          <pc:chgData name="Sarah Gothard" userId="0e53f415fda5f162" providerId="LiveId" clId="{93DD0E91-179D-45F6-BE5D-7267E943A2F6}" dt="2020-05-08T17:46:32.743" v="1"/>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5/8/2020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5/8/2020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610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5/8/2020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6AD9EA8B-FD2F-4D97-9865-73C40EE554E4}"/>
              </a:ext>
            </a:extLst>
          </p:cNvPr>
          <p:cNvPicPr>
            <a:picLocks noChangeAspect="1"/>
          </p:cNvPicPr>
          <p:nvPr/>
        </p:nvPicPr>
        <p:blipFill>
          <a:blip r:embed="rId3"/>
          <a:stretch>
            <a:fillRect/>
          </a:stretch>
        </p:blipFill>
        <p:spPr>
          <a:xfrm>
            <a:off x="682168" y="2412713"/>
            <a:ext cx="10827657" cy="2032574"/>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97B45FD-944A-44FD-A734-11CA34AA422D}"/>
              </a:ext>
            </a:extLst>
          </p:cNvPr>
          <p:cNvPicPr>
            <a:picLocks noChangeAspect="1"/>
          </p:cNvPicPr>
          <p:nvPr/>
        </p:nvPicPr>
        <p:blipFill>
          <a:blip r:embed="rId2"/>
          <a:stretch>
            <a:fillRect/>
          </a:stretch>
        </p:blipFill>
        <p:spPr>
          <a:xfrm>
            <a:off x="624113" y="1644941"/>
            <a:ext cx="10943771" cy="3568117"/>
          </a:xfrm>
          <a:prstGeom prst="rect">
            <a:avLst/>
          </a:prstGeom>
        </p:spPr>
      </p:pic>
    </p:spTree>
    <p:extLst>
      <p:ext uri="{BB962C8B-B14F-4D97-AF65-F5344CB8AC3E}">
        <p14:creationId xmlns:p14="http://schemas.microsoft.com/office/powerpoint/2010/main" val="15461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E6D10D4-3F2B-4005-84FF-152B57DFDB97}"/>
              </a:ext>
            </a:extLst>
          </p:cNvPr>
          <p:cNvPicPr>
            <a:picLocks noChangeAspect="1"/>
          </p:cNvPicPr>
          <p:nvPr/>
        </p:nvPicPr>
        <p:blipFill>
          <a:blip r:embed="rId2"/>
          <a:stretch>
            <a:fillRect/>
          </a:stretch>
        </p:blipFill>
        <p:spPr>
          <a:xfrm>
            <a:off x="919994" y="511884"/>
            <a:ext cx="10352010" cy="5844466"/>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9755108-5F81-413C-95BF-1D4EEAA8817A}"/>
              </a:ext>
            </a:extLst>
          </p:cNvPr>
          <p:cNvPicPr>
            <a:picLocks noChangeAspect="1"/>
          </p:cNvPicPr>
          <p:nvPr/>
        </p:nvPicPr>
        <p:blipFill>
          <a:blip r:embed="rId2"/>
          <a:stretch>
            <a:fillRect/>
          </a:stretch>
        </p:blipFill>
        <p:spPr>
          <a:xfrm>
            <a:off x="645884" y="421244"/>
            <a:ext cx="10900229" cy="6015511"/>
          </a:xfrm>
          <a:prstGeom prst="rect">
            <a:avLst/>
          </a:prstGeom>
        </p:spPr>
      </p:pic>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FCDF997-E096-4F0D-A3E6-A425672288E5}"/>
              </a:ext>
            </a:extLst>
          </p:cNvPr>
          <p:cNvPicPr>
            <a:picLocks noChangeAspect="1"/>
          </p:cNvPicPr>
          <p:nvPr/>
        </p:nvPicPr>
        <p:blipFill>
          <a:blip r:embed="rId2"/>
          <a:stretch>
            <a:fillRect/>
          </a:stretch>
        </p:blipFill>
        <p:spPr>
          <a:xfrm>
            <a:off x="645884" y="1667424"/>
            <a:ext cx="10900229" cy="3523151"/>
          </a:xfrm>
          <a:prstGeom prst="rect">
            <a:avLst/>
          </a:prstGeom>
        </p:spPr>
      </p:pic>
    </p:spTree>
    <p:extLst>
      <p:ext uri="{BB962C8B-B14F-4D97-AF65-F5344CB8AC3E}">
        <p14:creationId xmlns:p14="http://schemas.microsoft.com/office/powerpoint/2010/main" val="20386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B81FEDB-6ADA-433C-B4F5-563FE3904A06}"/>
              </a:ext>
            </a:extLst>
          </p:cNvPr>
          <p:cNvPicPr>
            <a:picLocks noChangeAspect="1"/>
          </p:cNvPicPr>
          <p:nvPr/>
        </p:nvPicPr>
        <p:blipFill>
          <a:blip r:embed="rId2"/>
          <a:stretch>
            <a:fillRect/>
          </a:stretch>
        </p:blipFill>
        <p:spPr>
          <a:xfrm>
            <a:off x="1028698" y="592511"/>
            <a:ext cx="10134601" cy="5672978"/>
          </a:xfrm>
          <a:prstGeom prst="rect">
            <a:avLst/>
          </a:prstGeom>
        </p:spPr>
      </p:pic>
    </p:spTree>
    <p:extLst>
      <p:ext uri="{BB962C8B-B14F-4D97-AF65-F5344CB8AC3E}">
        <p14:creationId xmlns:p14="http://schemas.microsoft.com/office/powerpoint/2010/main" val="199630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38C6860-8FD9-4CA0-A5D9-E35DD7A69E1B}"/>
              </a:ext>
            </a:extLst>
          </p:cNvPr>
          <p:cNvPicPr>
            <a:picLocks noChangeAspect="1"/>
          </p:cNvPicPr>
          <p:nvPr/>
        </p:nvPicPr>
        <p:blipFill>
          <a:blip r:embed="rId2"/>
          <a:stretch>
            <a:fillRect/>
          </a:stretch>
        </p:blipFill>
        <p:spPr>
          <a:xfrm>
            <a:off x="827313" y="521369"/>
            <a:ext cx="10537371" cy="5815261"/>
          </a:xfrm>
          <a:prstGeom prst="rect">
            <a:avLst/>
          </a:prstGeom>
        </p:spPr>
      </p:pic>
    </p:spTree>
    <p:extLst>
      <p:ext uri="{BB962C8B-B14F-4D97-AF65-F5344CB8AC3E}">
        <p14:creationId xmlns:p14="http://schemas.microsoft.com/office/powerpoint/2010/main" val="346357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CEB55CA-50DA-4601-A972-FD6C66B02FA0}"/>
              </a:ext>
            </a:extLst>
          </p:cNvPr>
          <p:cNvPicPr>
            <a:picLocks noChangeAspect="1"/>
          </p:cNvPicPr>
          <p:nvPr/>
        </p:nvPicPr>
        <p:blipFill>
          <a:blip r:embed="rId2"/>
          <a:stretch>
            <a:fillRect/>
          </a:stretch>
        </p:blipFill>
        <p:spPr>
          <a:xfrm>
            <a:off x="653142" y="1662088"/>
            <a:ext cx="10885713" cy="3533824"/>
          </a:xfrm>
          <a:prstGeom prst="rect">
            <a:avLst/>
          </a:prstGeom>
        </p:spPr>
      </p:pic>
    </p:spTree>
    <p:extLst>
      <p:ext uri="{BB962C8B-B14F-4D97-AF65-F5344CB8AC3E}">
        <p14:creationId xmlns:p14="http://schemas.microsoft.com/office/powerpoint/2010/main" val="66064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327165E-4F9A-4717-8A7A-8D76F55282E6}"/>
              </a:ext>
            </a:extLst>
          </p:cNvPr>
          <p:cNvPicPr>
            <a:picLocks noChangeAspect="1"/>
          </p:cNvPicPr>
          <p:nvPr/>
        </p:nvPicPr>
        <p:blipFill>
          <a:blip r:embed="rId2"/>
          <a:stretch>
            <a:fillRect/>
          </a:stretch>
        </p:blipFill>
        <p:spPr>
          <a:xfrm>
            <a:off x="936170" y="554574"/>
            <a:ext cx="10319658" cy="5748851"/>
          </a:xfrm>
          <a:prstGeom prst="rect">
            <a:avLst/>
          </a:prstGeom>
        </p:spPr>
      </p:pic>
    </p:spTree>
    <p:extLst>
      <p:ext uri="{BB962C8B-B14F-4D97-AF65-F5344CB8AC3E}">
        <p14:creationId xmlns:p14="http://schemas.microsoft.com/office/powerpoint/2010/main" val="255527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4E22D7A-8C20-4889-BEE1-C353ADEB2538}"/>
              </a:ext>
            </a:extLst>
          </p:cNvPr>
          <p:cNvPicPr>
            <a:picLocks noChangeAspect="1"/>
          </p:cNvPicPr>
          <p:nvPr/>
        </p:nvPicPr>
        <p:blipFill>
          <a:blip r:embed="rId2"/>
          <a:stretch>
            <a:fillRect/>
          </a:stretch>
        </p:blipFill>
        <p:spPr>
          <a:xfrm>
            <a:off x="883970" y="530603"/>
            <a:ext cx="10424057" cy="5782151"/>
          </a:xfrm>
          <a:prstGeom prst="rect">
            <a:avLst/>
          </a:prstGeom>
        </p:spPr>
      </p:pic>
    </p:spTree>
    <p:extLst>
      <p:ext uri="{BB962C8B-B14F-4D97-AF65-F5344CB8AC3E}">
        <p14:creationId xmlns:p14="http://schemas.microsoft.com/office/powerpoint/2010/main" val="1942486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2020-05-08T18:25:39Z</dcterms:modified>
</cp:coreProperties>
</file>