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microsoft.com/office/2020/02/relationships/classificationlabels" Target="docMetadata/LabelInfo.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96" r:id="rId1"/>
  </p:sldMasterIdLst>
  <p:notesMasterIdLst>
    <p:notesMasterId r:id="rId13"/>
  </p:notesMasterIdLst>
  <p:handoutMasterIdLst>
    <p:handoutMasterId r:id="rId14"/>
  </p:handoutMasterIdLst>
  <p:sldIdLst>
    <p:sldId id="279" r:id="rId2"/>
    <p:sldId id="280" r:id="rId3"/>
    <p:sldId id="281" r:id="rId4"/>
    <p:sldId id="282" r:id="rId5"/>
    <p:sldId id="283" r:id="rId6"/>
    <p:sldId id="284" r:id="rId7"/>
    <p:sldId id="285" r:id="rId8"/>
    <p:sldId id="286" r:id="rId9"/>
    <p:sldId id="287" r:id="rId10"/>
    <p:sldId id="288" r:id="rId11"/>
    <p:sldId id="289" r:id="rId1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21E4AEA4-8DFA-4A89-87EB-49C32662AFE0}">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002" autoAdjust="0"/>
    <p:restoredTop sz="91160" autoAdjust="0"/>
  </p:normalViewPr>
  <p:slideViewPr>
    <p:cSldViewPr snapToGrid="0" showGuides="1">
      <p:cViewPr varScale="1">
        <p:scale>
          <a:sx n="67" d="100"/>
          <a:sy n="67" d="100"/>
        </p:scale>
        <p:origin x="680" y="60"/>
      </p:cViewPr>
      <p:guideLst>
        <p:guide orient="horz" pos="2160"/>
        <p:guide pos="3840"/>
      </p:guideLst>
    </p:cSldViewPr>
  </p:slideViewPr>
  <p:notesTextViewPr>
    <p:cViewPr>
      <p:scale>
        <a:sx n="1" d="1"/>
        <a:sy n="1" d="1"/>
      </p:scale>
      <p:origin x="0" y="0"/>
    </p:cViewPr>
  </p:notesTextViewPr>
  <p:notesViewPr>
    <p:cSldViewPr snapToGrid="0" showGuides="1">
      <p:cViewPr varScale="1">
        <p:scale>
          <a:sx n="76" d="100"/>
          <a:sy n="76" d="100"/>
        </p:scale>
        <p:origin x="1710" y="9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56D91178-905E-4181-A080-73FBE2A7F10F}" type="datetimeFigureOut">
              <a:rPr lang="en-US" smtClean="0"/>
              <a:t>8/13/2023</a:t>
            </a:fld>
            <a:endParaRPr lang="en-US"/>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EEDC0C31-3BFD-43A2-B8EE-356E8F332F68}" type="slidenum">
              <a:rPr lang="en-US" smtClean="0"/>
              <a:t>‹#›</a:t>
            </a:fld>
            <a:endParaRPr lang="en-US"/>
          </a:p>
        </p:txBody>
      </p:sp>
    </p:spTree>
    <p:extLst>
      <p:ext uri="{BB962C8B-B14F-4D97-AF65-F5344CB8AC3E}">
        <p14:creationId xmlns:p14="http://schemas.microsoft.com/office/powerpoint/2010/main" val="187265520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3649B93-516E-447E-9C4C-C287614C6398}" type="datetimeFigureOut">
              <a:rPr lang="en-US" smtClean="0"/>
              <a:t>8/13/2023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87908AF-65BE-457F-9D87-289A548E61FF}" type="slidenum">
              <a:rPr lang="en-US" smtClean="0"/>
              <a:t>‹#›</a:t>
            </a:fld>
            <a:endParaRPr lang="en-US"/>
          </a:p>
        </p:txBody>
      </p:sp>
    </p:spTree>
    <p:extLst>
      <p:ext uri="{BB962C8B-B14F-4D97-AF65-F5344CB8AC3E}">
        <p14:creationId xmlns:p14="http://schemas.microsoft.com/office/powerpoint/2010/main" val="33723204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You are welcome to use or modify these PowerPoints as needed. Feel free to change the design or layout to suit your ministry, school, home, or company. More PowerPoint slides can be found at mobilehymns.org</a:t>
            </a:r>
          </a:p>
          <a:p>
            <a:endParaRPr lang="en-US" dirty="0"/>
          </a:p>
        </p:txBody>
      </p:sp>
      <p:sp>
        <p:nvSpPr>
          <p:cNvPr id="4" name="Slide Number Placeholder 3"/>
          <p:cNvSpPr>
            <a:spLocks noGrp="1"/>
          </p:cNvSpPr>
          <p:nvPr>
            <p:ph type="sldNum" sz="quarter" idx="5"/>
          </p:nvPr>
        </p:nvSpPr>
        <p:spPr/>
        <p:txBody>
          <a:bodyPr/>
          <a:lstStyle/>
          <a:p>
            <a:fld id="{887908AF-65BE-457F-9D87-289A548E61FF}" type="slidenum">
              <a:rPr lang="en-US" smtClean="0"/>
              <a:t>1</a:t>
            </a:fld>
            <a:endParaRPr lang="en-US"/>
          </a:p>
        </p:txBody>
      </p:sp>
    </p:spTree>
    <p:extLst>
      <p:ext uri="{BB962C8B-B14F-4D97-AF65-F5344CB8AC3E}">
        <p14:creationId xmlns:p14="http://schemas.microsoft.com/office/powerpoint/2010/main" val="85587124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D0572172-F6DF-4DF9-9542-731AD253C34D}" type="datetime1">
              <a:rPr lang="en-US" smtClean="0"/>
              <a:t>8/13/2023</a:t>
            </a:fld>
            <a:endParaRPr lang="en-US" dirty="0"/>
          </a:p>
        </p:txBody>
      </p:sp>
      <p:sp>
        <p:nvSpPr>
          <p:cNvPr id="5" name="Footer Placeholder 4"/>
          <p:cNvSpPr>
            <a:spLocks noGrp="1"/>
          </p:cNvSpPr>
          <p:nvPr>
            <p:ph type="ftr" sz="quarter" idx="11"/>
          </p:nvPr>
        </p:nvSpPr>
        <p:spPr/>
        <p:txBody>
          <a:bodyPr/>
          <a:lstStyle/>
          <a:p>
            <a:r>
              <a:rPr lang="en-US"/>
              <a:t>© 2021 Lisa Rushing</a:t>
            </a:r>
            <a:endParaRPr lang="en-US" dirty="0"/>
          </a:p>
        </p:txBody>
      </p:sp>
      <p:sp>
        <p:nvSpPr>
          <p:cNvPr id="6" name="Slide Number Placeholder 5"/>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383591284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6E35B6E-4ABE-41C5-94BC-930868FB9E2F}" type="datetime1">
              <a:rPr lang="en-US" smtClean="0"/>
              <a:t>8/13/2023</a:t>
            </a:fld>
            <a:endParaRPr lang="en-US"/>
          </a:p>
        </p:txBody>
      </p:sp>
      <p:sp>
        <p:nvSpPr>
          <p:cNvPr id="5" name="Footer Placeholder 4"/>
          <p:cNvSpPr>
            <a:spLocks noGrp="1"/>
          </p:cNvSpPr>
          <p:nvPr>
            <p:ph type="ftr" sz="quarter" idx="11"/>
          </p:nvPr>
        </p:nvSpPr>
        <p:spPr/>
        <p:txBody>
          <a:bodyPr/>
          <a:lstStyle/>
          <a:p>
            <a:r>
              <a:rPr lang="en-US"/>
              <a:t>© 2021 Lisa Rushing</a:t>
            </a:r>
            <a:endParaRPr lang="en-US" dirty="0"/>
          </a:p>
        </p:txBody>
      </p:sp>
      <p:sp>
        <p:nvSpPr>
          <p:cNvPr id="6" name="Slide Number Placeholder 5"/>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28296233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5A91310-84C3-4031-97DB-6111ECD3B111}" type="datetime1">
              <a:rPr lang="en-US" smtClean="0"/>
              <a:t>8/13/2023</a:t>
            </a:fld>
            <a:endParaRPr lang="en-US"/>
          </a:p>
        </p:txBody>
      </p:sp>
      <p:sp>
        <p:nvSpPr>
          <p:cNvPr id="5" name="Footer Placeholder 4"/>
          <p:cNvSpPr>
            <a:spLocks noGrp="1"/>
          </p:cNvSpPr>
          <p:nvPr>
            <p:ph type="ftr" sz="quarter" idx="11"/>
          </p:nvPr>
        </p:nvSpPr>
        <p:spPr/>
        <p:txBody>
          <a:bodyPr/>
          <a:lstStyle/>
          <a:p>
            <a:r>
              <a:rPr lang="en-US"/>
              <a:t>© 2021 Lisa Rushing</a:t>
            </a:r>
            <a:endParaRPr lang="en-US" dirty="0"/>
          </a:p>
        </p:txBody>
      </p:sp>
      <p:sp>
        <p:nvSpPr>
          <p:cNvPr id="6" name="Slide Number Placeholder 5"/>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30426251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13B7FBC-2E74-4B96-A763-B6B768309381}" type="datetime1">
              <a:rPr lang="en-US" smtClean="0"/>
              <a:t>8/13/2023</a:t>
            </a:fld>
            <a:endParaRPr lang="en-US"/>
          </a:p>
        </p:txBody>
      </p:sp>
      <p:sp>
        <p:nvSpPr>
          <p:cNvPr id="5" name="Footer Placeholder 4"/>
          <p:cNvSpPr>
            <a:spLocks noGrp="1"/>
          </p:cNvSpPr>
          <p:nvPr>
            <p:ph type="ftr" sz="quarter" idx="11"/>
          </p:nvPr>
        </p:nvSpPr>
        <p:spPr/>
        <p:txBody>
          <a:bodyPr/>
          <a:lstStyle/>
          <a:p>
            <a:r>
              <a:rPr lang="en-US"/>
              <a:t>© 2021 Lisa Rushing</a:t>
            </a:r>
            <a:endParaRPr lang="en-US" dirty="0"/>
          </a:p>
        </p:txBody>
      </p:sp>
      <p:sp>
        <p:nvSpPr>
          <p:cNvPr id="6" name="Slide Number Placeholder 5"/>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16503584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B20BA78-CF1D-4313-9C93-E38DD4B509A6}" type="datetime1">
              <a:rPr lang="en-US" smtClean="0"/>
              <a:t>8/13/2023</a:t>
            </a:fld>
            <a:endParaRPr lang="en-US"/>
          </a:p>
        </p:txBody>
      </p:sp>
      <p:sp>
        <p:nvSpPr>
          <p:cNvPr id="5" name="Footer Placeholder 4"/>
          <p:cNvSpPr>
            <a:spLocks noGrp="1"/>
          </p:cNvSpPr>
          <p:nvPr>
            <p:ph type="ftr" sz="quarter" idx="11"/>
          </p:nvPr>
        </p:nvSpPr>
        <p:spPr/>
        <p:txBody>
          <a:bodyPr/>
          <a:lstStyle/>
          <a:p>
            <a:r>
              <a:rPr lang="en-US"/>
              <a:t>© 2021 Lisa Rushing</a:t>
            </a:r>
            <a:endParaRPr lang="en-US" dirty="0"/>
          </a:p>
        </p:txBody>
      </p:sp>
      <p:sp>
        <p:nvSpPr>
          <p:cNvPr id="6" name="Slide Number Placeholder 5"/>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20694203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9B536125-022C-42FB-A1DD-725470FA52CC}" type="datetime1">
              <a:rPr lang="en-US" smtClean="0"/>
              <a:t>8/13/2023</a:t>
            </a:fld>
            <a:endParaRPr lang="en-US"/>
          </a:p>
        </p:txBody>
      </p:sp>
      <p:sp>
        <p:nvSpPr>
          <p:cNvPr id="6" name="Footer Placeholder 5"/>
          <p:cNvSpPr>
            <a:spLocks noGrp="1"/>
          </p:cNvSpPr>
          <p:nvPr>
            <p:ph type="ftr" sz="quarter" idx="11"/>
          </p:nvPr>
        </p:nvSpPr>
        <p:spPr/>
        <p:txBody>
          <a:bodyPr/>
          <a:lstStyle/>
          <a:p>
            <a:r>
              <a:rPr lang="en-US"/>
              <a:t>© 2021 Lisa Rushing</a:t>
            </a:r>
            <a:endParaRPr lang="en-US" dirty="0"/>
          </a:p>
        </p:txBody>
      </p:sp>
      <p:sp>
        <p:nvSpPr>
          <p:cNvPr id="7" name="Slide Number Placeholder 6"/>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22868146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19333D1-B3E8-4051-82FE-C64B838A6480}" type="datetime1">
              <a:rPr lang="en-US" smtClean="0"/>
              <a:t>8/13/2023</a:t>
            </a:fld>
            <a:endParaRPr lang="en-US"/>
          </a:p>
        </p:txBody>
      </p:sp>
      <p:sp>
        <p:nvSpPr>
          <p:cNvPr id="8" name="Footer Placeholder 7"/>
          <p:cNvSpPr>
            <a:spLocks noGrp="1"/>
          </p:cNvSpPr>
          <p:nvPr>
            <p:ph type="ftr" sz="quarter" idx="11"/>
          </p:nvPr>
        </p:nvSpPr>
        <p:spPr/>
        <p:txBody>
          <a:bodyPr/>
          <a:lstStyle/>
          <a:p>
            <a:r>
              <a:rPr lang="en-US"/>
              <a:t>© 2021 Lisa Rushing</a:t>
            </a:r>
            <a:endParaRPr lang="en-US" dirty="0"/>
          </a:p>
        </p:txBody>
      </p:sp>
      <p:sp>
        <p:nvSpPr>
          <p:cNvPr id="9" name="Slide Number Placeholder 8"/>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15979262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842DDD18-0E13-4309-9D31-B0BCB317571E}" type="datetime1">
              <a:rPr lang="en-US" smtClean="0"/>
              <a:t>8/13/2023</a:t>
            </a:fld>
            <a:endParaRPr lang="en-US"/>
          </a:p>
        </p:txBody>
      </p:sp>
      <p:sp>
        <p:nvSpPr>
          <p:cNvPr id="4" name="Footer Placeholder 3"/>
          <p:cNvSpPr>
            <a:spLocks noGrp="1"/>
          </p:cNvSpPr>
          <p:nvPr>
            <p:ph type="ftr" sz="quarter" idx="11"/>
          </p:nvPr>
        </p:nvSpPr>
        <p:spPr/>
        <p:txBody>
          <a:bodyPr/>
          <a:lstStyle/>
          <a:p>
            <a:r>
              <a:rPr lang="en-US"/>
              <a:t>© 2021 Lisa Rushing</a:t>
            </a:r>
            <a:endParaRPr lang="en-US" dirty="0"/>
          </a:p>
        </p:txBody>
      </p:sp>
      <p:sp>
        <p:nvSpPr>
          <p:cNvPr id="5" name="Slide Number Placeholder 4"/>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35647020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64BA990-4271-4835-9A15-1C79B075BCC5}" type="datetime1">
              <a:rPr lang="en-US" smtClean="0"/>
              <a:t>8/13/2023</a:t>
            </a:fld>
            <a:endParaRPr lang="en-US"/>
          </a:p>
        </p:txBody>
      </p:sp>
      <p:sp>
        <p:nvSpPr>
          <p:cNvPr id="3" name="Footer Placeholder 2"/>
          <p:cNvSpPr>
            <a:spLocks noGrp="1"/>
          </p:cNvSpPr>
          <p:nvPr>
            <p:ph type="ftr" sz="quarter" idx="11"/>
          </p:nvPr>
        </p:nvSpPr>
        <p:spPr/>
        <p:txBody>
          <a:bodyPr/>
          <a:lstStyle/>
          <a:p>
            <a:r>
              <a:rPr lang="en-US"/>
              <a:t>© 2021 Lisa Rushing</a:t>
            </a:r>
            <a:endParaRPr lang="en-US" dirty="0"/>
          </a:p>
        </p:txBody>
      </p:sp>
      <p:sp>
        <p:nvSpPr>
          <p:cNvPr id="4" name="Slide Number Placeholder 3"/>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22411850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3DCE3861-5B5A-4CFE-8B27-88653983489F}" type="datetime1">
              <a:rPr lang="en-US" smtClean="0"/>
              <a:t>8/13/2023</a:t>
            </a:fld>
            <a:endParaRPr lang="en-US"/>
          </a:p>
        </p:txBody>
      </p:sp>
      <p:sp>
        <p:nvSpPr>
          <p:cNvPr id="6" name="Footer Placeholder 5"/>
          <p:cNvSpPr>
            <a:spLocks noGrp="1"/>
          </p:cNvSpPr>
          <p:nvPr>
            <p:ph type="ftr" sz="quarter" idx="11"/>
          </p:nvPr>
        </p:nvSpPr>
        <p:spPr/>
        <p:txBody>
          <a:bodyPr/>
          <a:lstStyle/>
          <a:p>
            <a:r>
              <a:rPr lang="en-US"/>
              <a:t>© 2021 Lisa Rushing</a:t>
            </a:r>
            <a:endParaRPr lang="en-US" dirty="0"/>
          </a:p>
        </p:txBody>
      </p:sp>
      <p:sp>
        <p:nvSpPr>
          <p:cNvPr id="7" name="Slide Number Placeholder 6"/>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381447872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2659FAFE-D91C-48A4-A85C-1ECFA3768C67}" type="datetime1">
              <a:rPr lang="en-US" smtClean="0"/>
              <a:t>8/13/2023</a:t>
            </a:fld>
            <a:endParaRPr lang="en-US"/>
          </a:p>
        </p:txBody>
      </p:sp>
      <p:sp>
        <p:nvSpPr>
          <p:cNvPr id="6" name="Footer Placeholder 5"/>
          <p:cNvSpPr>
            <a:spLocks noGrp="1"/>
          </p:cNvSpPr>
          <p:nvPr>
            <p:ph type="ftr" sz="quarter" idx="11"/>
          </p:nvPr>
        </p:nvSpPr>
        <p:spPr/>
        <p:txBody>
          <a:bodyPr/>
          <a:lstStyle/>
          <a:p>
            <a:r>
              <a:rPr lang="en-US"/>
              <a:t>© 2021 Lisa Rushing</a:t>
            </a:r>
            <a:endParaRPr lang="en-US" dirty="0"/>
          </a:p>
        </p:txBody>
      </p:sp>
      <p:sp>
        <p:nvSpPr>
          <p:cNvPr id="7" name="Slide Number Placeholder 6"/>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42892900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CFB8A1E-D032-416B-B55D-35AAFFB6E290}" type="datetime1">
              <a:rPr lang="en-US" smtClean="0"/>
              <a:t>8/13/2023</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 2021 Lisa Rushing</a:t>
            </a:r>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D068D91-5085-43EA-8734-9AB23AC0958B}" type="slidenum">
              <a:rPr lang="en-US" smtClean="0"/>
              <a:pPr/>
              <a:t>‹#›</a:t>
            </a:fld>
            <a:endParaRPr lang="en-US"/>
          </a:p>
        </p:txBody>
      </p:sp>
    </p:spTree>
    <p:extLst>
      <p:ext uri="{BB962C8B-B14F-4D97-AF65-F5344CB8AC3E}">
        <p14:creationId xmlns:p14="http://schemas.microsoft.com/office/powerpoint/2010/main" val="1047085550"/>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hf sldNum="0"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8" name="Rectangle 87">
            <a:extLst>
              <a:ext uri="{FF2B5EF4-FFF2-40B4-BE49-F238E27FC236}">
                <a16:creationId xmlns:a16="http://schemas.microsoft.com/office/drawing/2014/main" id="{01D0AF59-99C3-4251-AB9A-C966C6AD440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0" name="Rectangle 89">
            <a:extLst>
              <a:ext uri="{FF2B5EF4-FFF2-40B4-BE49-F238E27FC236}">
                <a16:creationId xmlns:a16="http://schemas.microsoft.com/office/drawing/2014/main" id="{1855405F-37A2-4869-9154-F8BE3BECE6C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descr="A black background with a black square&#10;&#10;Description automatically generated with medium confidence">
            <a:extLst>
              <a:ext uri="{FF2B5EF4-FFF2-40B4-BE49-F238E27FC236}">
                <a16:creationId xmlns:a16="http://schemas.microsoft.com/office/drawing/2014/main" id="{BF0BE9A2-B15D-329D-BF2F-D3C90D2332B8}"/>
              </a:ext>
            </a:extLst>
          </p:cNvPr>
          <p:cNvPicPr>
            <a:picLocks noChangeAspect="1"/>
          </p:cNvPicPr>
          <p:nvPr/>
        </p:nvPicPr>
        <p:blipFill>
          <a:blip r:embed="rId3"/>
          <a:stretch>
            <a:fillRect/>
          </a:stretch>
        </p:blipFill>
        <p:spPr>
          <a:xfrm>
            <a:off x="643467" y="2624752"/>
            <a:ext cx="10905066" cy="1608495"/>
          </a:xfrm>
          <a:prstGeom prst="rect">
            <a:avLst/>
          </a:prstGeom>
        </p:spPr>
      </p:pic>
      <p:sp>
        <p:nvSpPr>
          <p:cNvPr id="4" name="Footer Placeholder 3">
            <a:extLst>
              <a:ext uri="{FF2B5EF4-FFF2-40B4-BE49-F238E27FC236}">
                <a16:creationId xmlns:a16="http://schemas.microsoft.com/office/drawing/2014/main" id="{6DC069F0-920D-C622-F91B-E4EC82237E37}"/>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chemeClr val="tx1">
                    <a:tint val="75000"/>
                  </a:schemeClr>
                </a:solidFill>
                <a:latin typeface="+mn-lt"/>
                <a:ea typeface="+mn-ea"/>
                <a:cs typeface="+mn-cs"/>
              </a:rPr>
              <a:t>© 2021 Lisa Rushing</a:t>
            </a:r>
          </a:p>
        </p:txBody>
      </p:sp>
    </p:spTree>
    <p:extLst>
      <p:ext uri="{BB962C8B-B14F-4D97-AF65-F5344CB8AC3E}">
        <p14:creationId xmlns:p14="http://schemas.microsoft.com/office/powerpoint/2010/main" val="175085500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01D0AF59-99C3-4251-AB9A-C966C6AD440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1855405F-37A2-4869-9154-F8BE3BECE6C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descr="A black background with a black square&#10;&#10;Description automatically generated with medium confidence">
            <a:extLst>
              <a:ext uri="{FF2B5EF4-FFF2-40B4-BE49-F238E27FC236}">
                <a16:creationId xmlns:a16="http://schemas.microsoft.com/office/drawing/2014/main" id="{EE7ADA95-41EB-657E-C188-5E23372AE084}"/>
              </a:ext>
            </a:extLst>
          </p:cNvPr>
          <p:cNvPicPr>
            <a:picLocks noGrp="1" noChangeAspect="1"/>
          </p:cNvPicPr>
          <p:nvPr>
            <p:ph idx="1"/>
          </p:nvPr>
        </p:nvPicPr>
        <p:blipFill>
          <a:blip r:embed="rId2"/>
          <a:stretch>
            <a:fillRect/>
          </a:stretch>
        </p:blipFill>
        <p:spPr>
          <a:xfrm>
            <a:off x="643467" y="1479720"/>
            <a:ext cx="10905066" cy="3898560"/>
          </a:xfrm>
          <a:prstGeom prst="rect">
            <a:avLst/>
          </a:prstGeom>
        </p:spPr>
      </p:pic>
      <p:sp>
        <p:nvSpPr>
          <p:cNvPr id="4" name="Footer Placeholder 3">
            <a:extLst>
              <a:ext uri="{FF2B5EF4-FFF2-40B4-BE49-F238E27FC236}">
                <a16:creationId xmlns:a16="http://schemas.microsoft.com/office/drawing/2014/main" id="{04B29D9A-CE71-D594-8544-3C8582A078DA}"/>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chemeClr val="tx1">
                    <a:tint val="75000"/>
                  </a:schemeClr>
                </a:solidFill>
                <a:latin typeface="+mn-lt"/>
                <a:ea typeface="+mn-ea"/>
                <a:cs typeface="+mn-cs"/>
              </a:rPr>
              <a:t>© 2021 Lisa Rushing</a:t>
            </a:r>
          </a:p>
        </p:txBody>
      </p:sp>
    </p:spTree>
    <p:extLst>
      <p:ext uri="{BB962C8B-B14F-4D97-AF65-F5344CB8AC3E}">
        <p14:creationId xmlns:p14="http://schemas.microsoft.com/office/powerpoint/2010/main" val="22876628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01D0AF59-99C3-4251-AB9A-C966C6AD440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1855405F-37A2-4869-9154-F8BE3BECE6C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a:extLst>
              <a:ext uri="{FF2B5EF4-FFF2-40B4-BE49-F238E27FC236}">
                <a16:creationId xmlns:a16="http://schemas.microsoft.com/office/drawing/2014/main" id="{AA7807E0-D82A-89E6-9DFE-0CE3B6B916E8}"/>
              </a:ext>
            </a:extLst>
          </p:cNvPr>
          <p:cNvPicPr>
            <a:picLocks noGrp="1" noChangeAspect="1"/>
          </p:cNvPicPr>
          <p:nvPr>
            <p:ph idx="1"/>
          </p:nvPr>
        </p:nvPicPr>
        <p:blipFill>
          <a:blip r:embed="rId2"/>
          <a:stretch>
            <a:fillRect/>
          </a:stretch>
        </p:blipFill>
        <p:spPr>
          <a:xfrm>
            <a:off x="643467" y="1343407"/>
            <a:ext cx="10905066" cy="4171186"/>
          </a:xfrm>
          <a:prstGeom prst="rect">
            <a:avLst/>
          </a:prstGeom>
        </p:spPr>
      </p:pic>
      <p:sp>
        <p:nvSpPr>
          <p:cNvPr id="4" name="Footer Placeholder 3">
            <a:extLst>
              <a:ext uri="{FF2B5EF4-FFF2-40B4-BE49-F238E27FC236}">
                <a16:creationId xmlns:a16="http://schemas.microsoft.com/office/drawing/2014/main" id="{038EED5F-29BD-F245-DA88-F31C391BC8BE}"/>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chemeClr val="tx1">
                    <a:tint val="75000"/>
                  </a:schemeClr>
                </a:solidFill>
                <a:latin typeface="+mn-lt"/>
                <a:ea typeface="+mn-ea"/>
                <a:cs typeface="+mn-cs"/>
              </a:rPr>
              <a:t>© 2021 Lisa Rushing</a:t>
            </a:r>
          </a:p>
        </p:txBody>
      </p:sp>
    </p:spTree>
    <p:extLst>
      <p:ext uri="{BB962C8B-B14F-4D97-AF65-F5344CB8AC3E}">
        <p14:creationId xmlns:p14="http://schemas.microsoft.com/office/powerpoint/2010/main" val="396123887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01D0AF59-99C3-4251-AB9A-C966C6AD440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1855405F-37A2-4869-9154-F8BE3BECE6C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a:extLst>
              <a:ext uri="{FF2B5EF4-FFF2-40B4-BE49-F238E27FC236}">
                <a16:creationId xmlns:a16="http://schemas.microsoft.com/office/drawing/2014/main" id="{E32E62C5-6A22-95E5-63A0-332136425C11}"/>
              </a:ext>
            </a:extLst>
          </p:cNvPr>
          <p:cNvPicPr>
            <a:picLocks noGrp="1" noChangeAspect="1"/>
          </p:cNvPicPr>
          <p:nvPr>
            <p:ph idx="1"/>
          </p:nvPr>
        </p:nvPicPr>
        <p:blipFill>
          <a:blip r:embed="rId2"/>
          <a:stretch>
            <a:fillRect/>
          </a:stretch>
        </p:blipFill>
        <p:spPr>
          <a:xfrm>
            <a:off x="643467" y="1357038"/>
            <a:ext cx="10905066" cy="4143924"/>
          </a:xfrm>
          <a:prstGeom prst="rect">
            <a:avLst/>
          </a:prstGeom>
        </p:spPr>
      </p:pic>
      <p:sp>
        <p:nvSpPr>
          <p:cNvPr id="4" name="Footer Placeholder 3">
            <a:extLst>
              <a:ext uri="{FF2B5EF4-FFF2-40B4-BE49-F238E27FC236}">
                <a16:creationId xmlns:a16="http://schemas.microsoft.com/office/drawing/2014/main" id="{BF975C3B-5C30-C9D8-ABA5-EB9CCE6CD379}"/>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chemeClr val="tx1">
                    <a:tint val="75000"/>
                  </a:schemeClr>
                </a:solidFill>
                <a:latin typeface="+mn-lt"/>
                <a:ea typeface="+mn-ea"/>
                <a:cs typeface="+mn-cs"/>
              </a:rPr>
              <a:t>© 2021 Lisa Rushing</a:t>
            </a:r>
          </a:p>
        </p:txBody>
      </p:sp>
    </p:spTree>
    <p:extLst>
      <p:ext uri="{BB962C8B-B14F-4D97-AF65-F5344CB8AC3E}">
        <p14:creationId xmlns:p14="http://schemas.microsoft.com/office/powerpoint/2010/main" val="112669154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01D0AF59-99C3-4251-AB9A-C966C6AD440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1855405F-37A2-4869-9154-F8BE3BECE6C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descr="A black background with a black square&#10;&#10;Description automatically generated with medium confidence">
            <a:extLst>
              <a:ext uri="{FF2B5EF4-FFF2-40B4-BE49-F238E27FC236}">
                <a16:creationId xmlns:a16="http://schemas.microsoft.com/office/drawing/2014/main" id="{46770512-2C4B-FA69-3300-9CD7EBA51C00}"/>
              </a:ext>
            </a:extLst>
          </p:cNvPr>
          <p:cNvPicPr>
            <a:picLocks noGrp="1" noChangeAspect="1"/>
          </p:cNvPicPr>
          <p:nvPr>
            <p:ph idx="1"/>
          </p:nvPr>
        </p:nvPicPr>
        <p:blipFill>
          <a:blip r:embed="rId2"/>
          <a:stretch>
            <a:fillRect/>
          </a:stretch>
        </p:blipFill>
        <p:spPr>
          <a:xfrm>
            <a:off x="643467" y="1302513"/>
            <a:ext cx="10905066" cy="4252974"/>
          </a:xfrm>
          <a:prstGeom prst="rect">
            <a:avLst/>
          </a:prstGeom>
        </p:spPr>
      </p:pic>
      <p:sp>
        <p:nvSpPr>
          <p:cNvPr id="4" name="Footer Placeholder 3">
            <a:extLst>
              <a:ext uri="{FF2B5EF4-FFF2-40B4-BE49-F238E27FC236}">
                <a16:creationId xmlns:a16="http://schemas.microsoft.com/office/drawing/2014/main" id="{42D2828A-D680-83E7-5322-066893ECADCC}"/>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chemeClr val="tx1">
                    <a:tint val="75000"/>
                  </a:schemeClr>
                </a:solidFill>
                <a:latin typeface="+mn-lt"/>
                <a:ea typeface="+mn-ea"/>
                <a:cs typeface="+mn-cs"/>
              </a:rPr>
              <a:t>© 2021 Lisa Rushing</a:t>
            </a:r>
          </a:p>
        </p:txBody>
      </p:sp>
    </p:spTree>
    <p:extLst>
      <p:ext uri="{BB962C8B-B14F-4D97-AF65-F5344CB8AC3E}">
        <p14:creationId xmlns:p14="http://schemas.microsoft.com/office/powerpoint/2010/main" val="277704855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01D0AF59-99C3-4251-AB9A-C966C6AD440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1855405F-37A2-4869-9154-F8BE3BECE6C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descr="A black background with a black square&#10;&#10;Description automatically generated with medium confidence">
            <a:extLst>
              <a:ext uri="{FF2B5EF4-FFF2-40B4-BE49-F238E27FC236}">
                <a16:creationId xmlns:a16="http://schemas.microsoft.com/office/drawing/2014/main" id="{0BEEBF29-19A6-D09D-B7E9-9B313BF231B7}"/>
              </a:ext>
            </a:extLst>
          </p:cNvPr>
          <p:cNvPicPr>
            <a:picLocks noGrp="1" noChangeAspect="1"/>
          </p:cNvPicPr>
          <p:nvPr>
            <p:ph idx="1"/>
          </p:nvPr>
        </p:nvPicPr>
        <p:blipFill>
          <a:blip r:embed="rId2"/>
          <a:stretch>
            <a:fillRect/>
          </a:stretch>
        </p:blipFill>
        <p:spPr>
          <a:xfrm>
            <a:off x="643467" y="1479720"/>
            <a:ext cx="10905066" cy="3898560"/>
          </a:xfrm>
          <a:prstGeom prst="rect">
            <a:avLst/>
          </a:prstGeom>
        </p:spPr>
      </p:pic>
      <p:sp>
        <p:nvSpPr>
          <p:cNvPr id="4" name="Footer Placeholder 3">
            <a:extLst>
              <a:ext uri="{FF2B5EF4-FFF2-40B4-BE49-F238E27FC236}">
                <a16:creationId xmlns:a16="http://schemas.microsoft.com/office/drawing/2014/main" id="{AB4B9025-60FF-A2A1-0C5D-0754CD3DC854}"/>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chemeClr val="tx1">
                    <a:tint val="75000"/>
                  </a:schemeClr>
                </a:solidFill>
                <a:latin typeface="+mn-lt"/>
                <a:ea typeface="+mn-ea"/>
                <a:cs typeface="+mn-cs"/>
              </a:rPr>
              <a:t>© 2021 Lisa Rushing</a:t>
            </a:r>
          </a:p>
        </p:txBody>
      </p:sp>
    </p:spTree>
    <p:extLst>
      <p:ext uri="{BB962C8B-B14F-4D97-AF65-F5344CB8AC3E}">
        <p14:creationId xmlns:p14="http://schemas.microsoft.com/office/powerpoint/2010/main" val="274152981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01D0AF59-99C3-4251-AB9A-C966C6AD440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1855405F-37A2-4869-9154-F8BE3BECE6C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a:extLst>
              <a:ext uri="{FF2B5EF4-FFF2-40B4-BE49-F238E27FC236}">
                <a16:creationId xmlns:a16="http://schemas.microsoft.com/office/drawing/2014/main" id="{B95342A1-6E5D-A2B2-0E22-D7CF6EC05011}"/>
              </a:ext>
            </a:extLst>
          </p:cNvPr>
          <p:cNvPicPr>
            <a:picLocks noGrp="1" noChangeAspect="1"/>
          </p:cNvPicPr>
          <p:nvPr>
            <p:ph idx="1"/>
          </p:nvPr>
        </p:nvPicPr>
        <p:blipFill>
          <a:blip r:embed="rId2"/>
          <a:stretch>
            <a:fillRect/>
          </a:stretch>
        </p:blipFill>
        <p:spPr>
          <a:xfrm>
            <a:off x="643467" y="2379388"/>
            <a:ext cx="10905066" cy="2099224"/>
          </a:xfrm>
          <a:prstGeom prst="rect">
            <a:avLst/>
          </a:prstGeom>
        </p:spPr>
      </p:pic>
      <p:sp>
        <p:nvSpPr>
          <p:cNvPr id="4" name="Footer Placeholder 3">
            <a:extLst>
              <a:ext uri="{FF2B5EF4-FFF2-40B4-BE49-F238E27FC236}">
                <a16:creationId xmlns:a16="http://schemas.microsoft.com/office/drawing/2014/main" id="{1F5DEA3B-075A-6339-4601-948B75705208}"/>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chemeClr val="tx1">
                    <a:tint val="75000"/>
                  </a:schemeClr>
                </a:solidFill>
                <a:latin typeface="+mn-lt"/>
                <a:ea typeface="+mn-ea"/>
                <a:cs typeface="+mn-cs"/>
              </a:rPr>
              <a:t>© 2021 Lisa Rushing</a:t>
            </a:r>
          </a:p>
        </p:txBody>
      </p:sp>
    </p:spTree>
    <p:extLst>
      <p:ext uri="{BB962C8B-B14F-4D97-AF65-F5344CB8AC3E}">
        <p14:creationId xmlns:p14="http://schemas.microsoft.com/office/powerpoint/2010/main" val="355975113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01D0AF59-99C3-4251-AB9A-C966C6AD440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1855405F-37A2-4869-9154-F8BE3BECE6C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descr="A black background with a black square&#10;&#10;Description automatically generated with medium confidence">
            <a:extLst>
              <a:ext uri="{FF2B5EF4-FFF2-40B4-BE49-F238E27FC236}">
                <a16:creationId xmlns:a16="http://schemas.microsoft.com/office/drawing/2014/main" id="{F2967363-6E48-B25F-790B-965138BBE867}"/>
              </a:ext>
            </a:extLst>
          </p:cNvPr>
          <p:cNvPicPr>
            <a:picLocks noGrp="1" noChangeAspect="1"/>
          </p:cNvPicPr>
          <p:nvPr>
            <p:ph idx="1"/>
          </p:nvPr>
        </p:nvPicPr>
        <p:blipFill>
          <a:blip r:embed="rId2"/>
          <a:stretch>
            <a:fillRect/>
          </a:stretch>
        </p:blipFill>
        <p:spPr>
          <a:xfrm>
            <a:off x="643467" y="1425195"/>
            <a:ext cx="10905066" cy="4007610"/>
          </a:xfrm>
          <a:prstGeom prst="rect">
            <a:avLst/>
          </a:prstGeom>
        </p:spPr>
      </p:pic>
      <p:sp>
        <p:nvSpPr>
          <p:cNvPr id="4" name="Footer Placeholder 3">
            <a:extLst>
              <a:ext uri="{FF2B5EF4-FFF2-40B4-BE49-F238E27FC236}">
                <a16:creationId xmlns:a16="http://schemas.microsoft.com/office/drawing/2014/main" id="{36003A63-3A33-9ADE-2874-C40BC6E2C128}"/>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chemeClr val="tx1">
                    <a:tint val="75000"/>
                  </a:schemeClr>
                </a:solidFill>
                <a:latin typeface="+mn-lt"/>
                <a:ea typeface="+mn-ea"/>
                <a:cs typeface="+mn-cs"/>
              </a:rPr>
              <a:t>© 2021 Lisa Rushing</a:t>
            </a:r>
          </a:p>
        </p:txBody>
      </p:sp>
    </p:spTree>
    <p:extLst>
      <p:ext uri="{BB962C8B-B14F-4D97-AF65-F5344CB8AC3E}">
        <p14:creationId xmlns:p14="http://schemas.microsoft.com/office/powerpoint/2010/main" val="204106308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01D0AF59-99C3-4251-AB9A-C966C6AD440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1855405F-37A2-4869-9154-F8BE3BECE6C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descr="A black background with a black square&#10;&#10;Description automatically generated with medium confidence">
            <a:extLst>
              <a:ext uri="{FF2B5EF4-FFF2-40B4-BE49-F238E27FC236}">
                <a16:creationId xmlns:a16="http://schemas.microsoft.com/office/drawing/2014/main" id="{C84CD92F-59E1-AFE6-AA22-1D91922F482E}"/>
              </a:ext>
            </a:extLst>
          </p:cNvPr>
          <p:cNvPicPr>
            <a:picLocks noGrp="1" noChangeAspect="1"/>
          </p:cNvPicPr>
          <p:nvPr>
            <p:ph idx="1"/>
          </p:nvPr>
        </p:nvPicPr>
        <p:blipFill>
          <a:blip r:embed="rId2"/>
          <a:stretch>
            <a:fillRect/>
          </a:stretch>
        </p:blipFill>
        <p:spPr>
          <a:xfrm>
            <a:off x="643467" y="1425195"/>
            <a:ext cx="10905066" cy="4007610"/>
          </a:xfrm>
          <a:prstGeom prst="rect">
            <a:avLst/>
          </a:prstGeom>
        </p:spPr>
      </p:pic>
      <p:sp>
        <p:nvSpPr>
          <p:cNvPr id="4" name="Footer Placeholder 3">
            <a:extLst>
              <a:ext uri="{FF2B5EF4-FFF2-40B4-BE49-F238E27FC236}">
                <a16:creationId xmlns:a16="http://schemas.microsoft.com/office/drawing/2014/main" id="{BD0310EB-3C66-7A6E-618B-2DB0322247A4}"/>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chemeClr val="tx1">
                    <a:tint val="75000"/>
                  </a:schemeClr>
                </a:solidFill>
                <a:latin typeface="+mn-lt"/>
                <a:ea typeface="+mn-ea"/>
                <a:cs typeface="+mn-cs"/>
              </a:rPr>
              <a:t>© 2021 Lisa Rushing</a:t>
            </a:r>
          </a:p>
        </p:txBody>
      </p:sp>
    </p:spTree>
    <p:extLst>
      <p:ext uri="{BB962C8B-B14F-4D97-AF65-F5344CB8AC3E}">
        <p14:creationId xmlns:p14="http://schemas.microsoft.com/office/powerpoint/2010/main" val="343918958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01D0AF59-99C3-4251-AB9A-C966C6AD440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1855405F-37A2-4869-9154-F8BE3BECE6C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descr="A black background with a black square&#10;&#10;Description automatically generated with medium confidence">
            <a:extLst>
              <a:ext uri="{FF2B5EF4-FFF2-40B4-BE49-F238E27FC236}">
                <a16:creationId xmlns:a16="http://schemas.microsoft.com/office/drawing/2014/main" id="{208F1FF2-6DEA-3355-6EDF-604A9167A324}"/>
              </a:ext>
            </a:extLst>
          </p:cNvPr>
          <p:cNvPicPr>
            <a:picLocks noGrp="1" noChangeAspect="1"/>
          </p:cNvPicPr>
          <p:nvPr>
            <p:ph idx="1"/>
          </p:nvPr>
        </p:nvPicPr>
        <p:blipFill>
          <a:blip r:embed="rId2"/>
          <a:stretch>
            <a:fillRect/>
          </a:stretch>
        </p:blipFill>
        <p:spPr>
          <a:xfrm>
            <a:off x="643467" y="1370669"/>
            <a:ext cx="10905066" cy="4116662"/>
          </a:xfrm>
          <a:prstGeom prst="rect">
            <a:avLst/>
          </a:prstGeom>
        </p:spPr>
      </p:pic>
      <p:sp>
        <p:nvSpPr>
          <p:cNvPr id="4" name="Footer Placeholder 3">
            <a:extLst>
              <a:ext uri="{FF2B5EF4-FFF2-40B4-BE49-F238E27FC236}">
                <a16:creationId xmlns:a16="http://schemas.microsoft.com/office/drawing/2014/main" id="{699AD4CE-49E0-D7FF-CBB1-7FB68725FC7F}"/>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chemeClr val="tx1">
                    <a:tint val="75000"/>
                  </a:schemeClr>
                </a:solidFill>
                <a:latin typeface="+mn-lt"/>
                <a:ea typeface="+mn-ea"/>
                <a:cs typeface="+mn-cs"/>
              </a:rPr>
              <a:t>© 2021 Lisa Rushing</a:t>
            </a:r>
          </a:p>
        </p:txBody>
      </p:sp>
    </p:spTree>
    <p:extLst>
      <p:ext uri="{BB962C8B-B14F-4D97-AF65-F5344CB8AC3E}">
        <p14:creationId xmlns:p14="http://schemas.microsoft.com/office/powerpoint/2010/main" val="82006017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01D0AF59-99C3-4251-AB9A-C966C6AD440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1855405F-37A2-4869-9154-F8BE3BECE6C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descr="A black background with a black square&#10;&#10;Description automatically generated with medium confidence">
            <a:extLst>
              <a:ext uri="{FF2B5EF4-FFF2-40B4-BE49-F238E27FC236}">
                <a16:creationId xmlns:a16="http://schemas.microsoft.com/office/drawing/2014/main" id="{EA15B88F-8BB3-3660-E8B7-5C223B6A00B1}"/>
              </a:ext>
            </a:extLst>
          </p:cNvPr>
          <p:cNvPicPr>
            <a:picLocks noGrp="1" noChangeAspect="1"/>
          </p:cNvPicPr>
          <p:nvPr>
            <p:ph idx="1"/>
          </p:nvPr>
        </p:nvPicPr>
        <p:blipFill>
          <a:blip r:embed="rId2"/>
          <a:stretch>
            <a:fillRect/>
          </a:stretch>
        </p:blipFill>
        <p:spPr>
          <a:xfrm>
            <a:off x="643467" y="1506983"/>
            <a:ext cx="10905066" cy="3844034"/>
          </a:xfrm>
          <a:prstGeom prst="rect">
            <a:avLst/>
          </a:prstGeom>
        </p:spPr>
      </p:pic>
      <p:sp>
        <p:nvSpPr>
          <p:cNvPr id="4" name="Footer Placeholder 3">
            <a:extLst>
              <a:ext uri="{FF2B5EF4-FFF2-40B4-BE49-F238E27FC236}">
                <a16:creationId xmlns:a16="http://schemas.microsoft.com/office/drawing/2014/main" id="{AABCD2B8-6504-B473-14DB-DB4BF6D72C1D}"/>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chemeClr val="tx1">
                    <a:tint val="75000"/>
                  </a:schemeClr>
                </a:solidFill>
                <a:latin typeface="+mn-lt"/>
                <a:ea typeface="+mn-ea"/>
                <a:cs typeface="+mn-cs"/>
              </a:rPr>
              <a:t>© 2021 Lisa Rushing</a:t>
            </a:r>
          </a:p>
        </p:txBody>
      </p:sp>
    </p:spTree>
    <p:extLst>
      <p:ext uri="{BB962C8B-B14F-4D97-AF65-F5344CB8AC3E}">
        <p14:creationId xmlns:p14="http://schemas.microsoft.com/office/powerpoint/2010/main" val="3257539967"/>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range">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Arial">
      <a:majorFont>
        <a:latin typeface="Arial" panose="020B0604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Arial" panose="020B0604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range">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Arial">
      <a:majorFont>
        <a:latin typeface="Arial" panose="020B0604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Arial" panose="020B0604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Metadata/LabelInfo.xml><?xml version="1.0" encoding="utf-8"?>
<clbl:labelList xmlns:clbl="http://schemas.microsoft.com/office/2020/mipLabelMetadata">
  <clbl:label id="{677d2c9a-624e-4efe-8958-ee35a71c0d71}" enabled="0" method="" siteId="{677d2c9a-624e-4efe-8958-ee35a71c0d71}" removed="1"/>
</clbl:labelList>
</file>

<file path=docProps/app.xml><?xml version="1.0" encoding="utf-8"?>
<Properties xmlns="http://schemas.openxmlformats.org/officeDocument/2006/extended-properties" xmlns:vt="http://schemas.openxmlformats.org/officeDocument/2006/docPropsVTypes">
  <TotalTime>1916</TotalTime>
  <Words>87</Words>
  <Application>Microsoft Office PowerPoint</Application>
  <PresentationFormat>Widescreen</PresentationFormat>
  <Paragraphs>13</Paragraphs>
  <Slides>11</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11</vt:i4>
      </vt:variant>
    </vt:vector>
  </HeadingPairs>
  <TitlesOfParts>
    <vt:vector size="15" baseType="lpstr">
      <vt:lpstr>Arial</vt:lpstr>
      <vt:lpstr>Calibri</vt:lpstr>
      <vt:lpstr>Calibri Light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Sarah Gothard</dc:creator>
  <cp:lastModifiedBy>Gothard, Sarah</cp:lastModifiedBy>
  <cp:revision>53</cp:revision>
  <dcterms:created xsi:type="dcterms:W3CDTF">2019-09-28T20:24:12Z</dcterms:created>
  <dcterms:modified xsi:type="dcterms:W3CDTF">2023-08-13T21:06:02Z</dcterms:modified>
</cp:coreProperties>
</file>