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2" r:id="rId3"/>
    <p:sldId id="273" r:id="rId4"/>
    <p:sldId id="274" r:id="rId5"/>
    <p:sldId id="279" r:id="rId6"/>
    <p:sldId id="276" r:id="rId7"/>
    <p:sldId id="280" r:id="rId8"/>
    <p:sldId id="278" r:id="rId9"/>
    <p:sldId id="281" r:id="rId10"/>
    <p:sldId id="284" r:id="rId11"/>
    <p:sldId id="282" r:id="rId12"/>
    <p:sldId id="285" r:id="rId13"/>
    <p:sldId id="28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67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520859-8C4F-8B1A-0130-1DD69BF2D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71D387-6107-DF40-C993-48012675EF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85F623-5AAF-D147-CFC4-6C20B303B8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BC6307-F39E-836E-EB4E-FA9BB2BB2C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3341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44DCB-5F9D-B8F2-185C-2D6324A1BB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EC909B-16B8-A109-51FE-80AFD08784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A81A72-347F-B18A-2E88-8346A576E2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40BDCE-BBEF-6538-41FD-18CC0DC7E7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5824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08004F-F370-4A34-2D69-3E4958C426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C457FE-2BC3-CE92-B2C0-CB82CDE040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CC3461-A424-0EFA-CAE8-51AA2984CE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849EB5-83E2-560E-81CD-FADD30F65C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5327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32A45-8E37-3203-A619-F277C4195B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47F732-BA2F-ADE5-9114-D7F8A0C58A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A11301-6748-C5CA-3DD4-BC5343C0CC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F6B3CD-2803-BC7B-9976-7C50F49510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679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F5C6C-52A3-E1C7-2B35-B931869965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EE6E4E-06E4-D42D-41CE-B933BF6626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655F25-ABEE-1980-3424-F4570322D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A106AA-E383-ED20-870D-CBE8717601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977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49CF2D-C7CF-0E9F-608E-6299BA2FE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1FC0D9-35FC-1A50-2ED5-CE6109DCB0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156D9F-3F22-F570-E8E6-859B875267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81CD62-2BC6-9F90-5859-56A8514F82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207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32780-2C97-F101-E7AA-90F178BE2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ECC08C-8F81-DEFE-A88E-2165B4B39D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818150-9381-7A05-0E20-5094113096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817EE3-0EAB-784A-1207-488AE986BF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077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9A828-327A-74B6-0B1C-AB196D573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097322-04C2-B472-3F7A-CCE0FA10E2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7A3DD5-87F1-6313-EA0B-506C9DA08C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70CE59-BA3C-06F7-C1F8-67C2C6D110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0821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E7B90A-08DD-26C3-FB55-2FE47D5C0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BC4291-3BBE-0809-4A71-44A91C27CE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3811F8-DA89-9F55-CAE8-28C08208B6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34690B-D621-F937-0483-147E73B70E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6343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0B350-ADF9-11D2-52C1-7C02AD631D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D1B058-B467-B3E3-6FCF-1B6F03C050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635F37-3DE3-4D35-4B33-E3973A7147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44DFAF-DBFB-6CB1-F935-A01E0F1D45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9894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D2E7E-3D69-A85B-C245-F2F5FD14B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3ED465-912F-DD0E-E445-44B1D73726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114EFF-3882-483E-D238-70460EDF10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908489-58F2-7D30-8D24-0911EE24BC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9079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F33EF9-28C8-056F-576C-792591B7A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207BAA-C34E-FD0A-945D-5B4167109A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8041A0-12F4-8E9F-A4E0-233902808B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D737C7-57F4-A73C-78CD-763E93FBB0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618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27515-47F3-41DB-A42F-A9039912CD61}" type="datetime1">
              <a:rPr lang="en-US" smtClean="0"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F1232-198D-487C-8BCE-B9FBD0C6CA76}" type="datetime1">
              <a:rPr lang="en-US" smtClean="0"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1B5E-1553-49F8-8919-A77AD28563C4}" type="datetime1">
              <a:rPr lang="en-US" smtClean="0"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F99B-7AC9-4610-BD04-7535C152A915}" type="datetime1">
              <a:rPr lang="en-US" smtClean="0"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1223-872F-4B29-8C14-A26EB20E3DBB}" type="datetime1">
              <a:rPr lang="en-US" smtClean="0"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43D2-B831-46FA-B565-DE0A82EF9568}" type="datetime1">
              <a:rPr lang="en-US" smtClean="0"/>
              <a:t>6/21/2025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6C13-4924-499D-8BBE-68A41A46FEC4}" type="datetime1">
              <a:rPr lang="en-US" smtClean="0"/>
              <a:t>6/21/2025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D60A-1CE1-4B1F-BAE5-5965B4FD48F8}" type="datetime1">
              <a:rPr lang="en-US" smtClean="0"/>
              <a:t>6/21/2025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8625D-4FF3-4842-89AA-6FDE9DA5AFD0}" type="datetime1">
              <a:rPr lang="en-US" smtClean="0"/>
              <a:t>6/21/2025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0A10-98D0-4D56-893A-77BF97704E5C}" type="datetime1">
              <a:rPr lang="en-US" smtClean="0"/>
              <a:t>6/21/2025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3827-9845-4EC6-AA27-C0A344C99379}" type="datetime1">
              <a:rPr lang="en-US" smtClean="0"/>
              <a:t>6/21/2025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3D2B6-4408-41DC-850D-A7DDFD432EEE}" type="datetime1">
              <a:rPr lang="en-US" smtClean="0"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211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197B12B-DC78-2B51-7B08-24FA521D5B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20282"/>
            <a:ext cx="10905066" cy="201743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95330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089FF-F53B-4204-3CB0-D506C945B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025170-A89D-2F72-57C4-144FC7182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0B0C35F-F878-2F31-C299-E6260170BE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048" y="0"/>
            <a:ext cx="118399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804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4278B-FB56-3154-98FC-F860A5433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90CF68-8B8F-A714-6603-7EBFF7C5E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0D0465-8F70-1182-DAAA-9408936C63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46"/>
            <a:ext cx="12192000" cy="6856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904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D36167-31B2-DEFC-CCB3-84C214E33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1B74DF-5AF7-E61C-939E-540F1C782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9E0D40-41BC-F5F5-418F-8D3C6117B2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408" y="0"/>
            <a:ext cx="118671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939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4CA67-B81D-48C1-DBF0-52FDAA20F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8004A4-DA39-02B0-BA9D-D99FF76E1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4F96FA6-FC19-4041-DCE7-D93E7EEACF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46"/>
            <a:ext cx="12192000" cy="6856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000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9B27F-C005-B165-5A8F-1B0B1ABBC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E2F43B-543D-3A59-23A4-D9BACB660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73A259-601F-3941-6792-AF929C3F74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691"/>
            <a:ext cx="12192000" cy="6832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207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76642B-B34B-AB3E-D80E-4C116A34B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A70747-D0C9-C5E4-296F-ABC862C0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0B0402-FEC4-CCA7-A8D6-210075D1F4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46"/>
            <a:ext cx="12192000" cy="6856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028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BB2B9D-13B8-A45F-51A2-035C9063AA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FF1959-B753-E73A-510A-D056A2C75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36EA46E-2B2B-C2FB-C795-762A957040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4636"/>
            <a:ext cx="12192000" cy="6808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349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71A14-A661-80A8-5406-1CDC5E558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43B202-31D0-731C-4C3E-7BEFA276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57AEEF-BABF-D38C-B6DD-582E366FD7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46"/>
            <a:ext cx="12192000" cy="6856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283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A54B9C-BBAC-15A5-8793-CE99740399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716E01-9C4F-01A4-EE3A-98E4869F9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D95A886-B850-AE22-008E-23FCF740F7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6582"/>
            <a:ext cx="12192000" cy="678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9C155-7F98-35D9-E0BA-73C802F23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819DE4-E109-F354-FABB-C2169AC2A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67262E1-74D3-2D81-2CCE-7DE554BC34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46"/>
            <a:ext cx="12192000" cy="6856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691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858A8B-27A0-B45A-1892-048BC42C2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46C830-E8F0-B2FB-EFE7-DF8FBF414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64A72A-CD37-A026-6D99-0CE5481D61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6576"/>
            <a:ext cx="12192000" cy="678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490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813555-D85A-11D4-8A8C-09D400118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51889E-322B-F5B2-DB91-0E6E7435E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2B6DEC-4319-7BF2-B488-C231F10836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46"/>
            <a:ext cx="12192000" cy="6856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746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81</Words>
  <Application>Microsoft Office PowerPoint</Application>
  <PresentationFormat>Widescreen</PresentationFormat>
  <Paragraphs>27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8</cp:revision>
  <dcterms:created xsi:type="dcterms:W3CDTF">2019-10-21T12:59:19Z</dcterms:created>
  <dcterms:modified xsi:type="dcterms:W3CDTF">2025-06-22T01:14:50Z</dcterms:modified>
</cp:coreProperties>
</file>