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15"/>
  </p:notesMasterIdLst>
  <p:handoutMasterIdLst>
    <p:handoutMasterId r:id="rId16"/>
  </p:handoutMasterIdLst>
  <p:sldIdLst>
    <p:sldId id="273" r:id="rId2"/>
    <p:sldId id="259" r:id="rId3"/>
    <p:sldId id="274" r:id="rId4"/>
    <p:sldId id="275" r:id="rId5"/>
    <p:sldId id="276" r:id="rId6"/>
    <p:sldId id="277" r:id="rId7"/>
    <p:sldId id="278" r:id="rId8"/>
    <p:sldId id="279" r:id="rId9"/>
    <p:sldId id="281" r:id="rId10"/>
    <p:sldId id="283" r:id="rId11"/>
    <p:sldId id="284" r:id="rId12"/>
    <p:sldId id="285" r:id="rId13"/>
    <p:sldId id="28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a:srgbClr val="6C0000"/>
    <a:srgbClr val="42002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692D04-CC96-4196-903A-3DAABF089B3E}" v="23" dt="2020-05-10T18:58:49.350"/>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2449" autoAdjust="0"/>
  </p:normalViewPr>
  <p:slideViewPr>
    <p:cSldViewPr snapToGrid="0" showGuides="1">
      <p:cViewPr varScale="1">
        <p:scale>
          <a:sx n="66" d="100"/>
          <a:sy n="66" d="100"/>
        </p:scale>
        <p:origin x="918"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7049B5E1-5B28-4243-AE9B-15ED1C6DB1B0}"/>
    <pc:docChg chg="custSel delSld modSld">
      <pc:chgData name="Sarah Gothard" userId="0e53f415fda5f162" providerId="LiveId" clId="{7049B5E1-5B28-4243-AE9B-15ED1C6DB1B0}" dt="2020-05-10T00:49:36.328" v="47" actId="1076"/>
      <pc:docMkLst>
        <pc:docMk/>
      </pc:docMkLst>
      <pc:sldChg chg="delSp">
        <pc:chgData name="Sarah Gothard" userId="0e53f415fda5f162" providerId="LiveId" clId="{7049B5E1-5B28-4243-AE9B-15ED1C6DB1B0}" dt="2020-05-10T00:48:46.595" v="1" actId="478"/>
        <pc:sldMkLst>
          <pc:docMk/>
          <pc:sldMk cId="406854814" sldId="259"/>
        </pc:sldMkLst>
        <pc:picChg chg="del">
          <ac:chgData name="Sarah Gothard" userId="0e53f415fda5f162" providerId="LiveId" clId="{7049B5E1-5B28-4243-AE9B-15ED1C6DB1B0}" dt="2020-05-10T00:48:46.595" v="1" actId="478"/>
          <ac:picMkLst>
            <pc:docMk/>
            <pc:sldMk cId="406854814" sldId="259"/>
            <ac:picMk id="7" creationId="{006BA3E7-FAF3-4369-8BE0-6851457FC60A}"/>
          </ac:picMkLst>
        </pc:picChg>
      </pc:sldChg>
      <pc:sldChg chg="addSp delSp modSp">
        <pc:chgData name="Sarah Gothard" userId="0e53f415fda5f162" providerId="LiveId" clId="{7049B5E1-5B28-4243-AE9B-15ED1C6DB1B0}" dt="2020-05-10T00:49:36.328" v="47" actId="1076"/>
        <pc:sldMkLst>
          <pc:docMk/>
          <pc:sldMk cId="4222139619" sldId="273"/>
        </pc:sldMkLst>
        <pc:spChg chg="add mod">
          <ac:chgData name="Sarah Gothard" userId="0e53f415fda5f162" providerId="LiveId" clId="{7049B5E1-5B28-4243-AE9B-15ED1C6DB1B0}" dt="2020-05-10T00:49:36.328" v="47" actId="1076"/>
          <ac:spMkLst>
            <pc:docMk/>
            <pc:sldMk cId="4222139619" sldId="273"/>
            <ac:spMk id="2" creationId="{58F45D0E-3F33-4969-B4DC-BDC2C45B27CA}"/>
          </ac:spMkLst>
        </pc:spChg>
        <pc:picChg chg="del">
          <ac:chgData name="Sarah Gothard" userId="0e53f415fda5f162" providerId="LiveId" clId="{7049B5E1-5B28-4243-AE9B-15ED1C6DB1B0}" dt="2020-05-10T00:48:44.875" v="0" actId="478"/>
          <ac:picMkLst>
            <pc:docMk/>
            <pc:sldMk cId="4222139619" sldId="273"/>
            <ac:picMk id="7" creationId="{7040FEB5-C059-42F4-9E16-3DA2EEBE65F5}"/>
          </ac:picMkLst>
        </pc:picChg>
      </pc:sldChg>
      <pc:sldChg chg="del">
        <pc:chgData name="Sarah Gothard" userId="0e53f415fda5f162" providerId="LiveId" clId="{7049B5E1-5B28-4243-AE9B-15ED1C6DB1B0}" dt="2020-05-10T00:48:49.901" v="2" actId="2696"/>
        <pc:sldMkLst>
          <pc:docMk/>
          <pc:sldMk cId="459437993" sldId="274"/>
        </pc:sldMkLst>
      </pc:sldChg>
      <pc:sldChg chg="del">
        <pc:chgData name="Sarah Gothard" userId="0e53f415fda5f162" providerId="LiveId" clId="{7049B5E1-5B28-4243-AE9B-15ED1C6DB1B0}" dt="2020-05-10T00:48:49.924" v="3" actId="2696"/>
        <pc:sldMkLst>
          <pc:docMk/>
          <pc:sldMk cId="2438094000" sldId="275"/>
        </pc:sldMkLst>
      </pc:sldChg>
      <pc:sldChg chg="del">
        <pc:chgData name="Sarah Gothard" userId="0e53f415fda5f162" providerId="LiveId" clId="{7049B5E1-5B28-4243-AE9B-15ED1C6DB1B0}" dt="2020-05-10T00:48:49.939" v="4" actId="2696"/>
        <pc:sldMkLst>
          <pc:docMk/>
          <pc:sldMk cId="3465046619" sldId="276"/>
        </pc:sldMkLst>
      </pc:sldChg>
      <pc:sldChg chg="del">
        <pc:chgData name="Sarah Gothard" userId="0e53f415fda5f162" providerId="LiveId" clId="{7049B5E1-5B28-4243-AE9B-15ED1C6DB1B0}" dt="2020-05-10T00:48:49.952" v="5" actId="2696"/>
        <pc:sldMkLst>
          <pc:docMk/>
          <pc:sldMk cId="3836361312" sldId="277"/>
        </pc:sldMkLst>
      </pc:sldChg>
      <pc:sldChg chg="del">
        <pc:chgData name="Sarah Gothard" userId="0e53f415fda5f162" providerId="LiveId" clId="{7049B5E1-5B28-4243-AE9B-15ED1C6DB1B0}" dt="2020-05-10T00:48:49.967" v="7" actId="2696"/>
        <pc:sldMkLst>
          <pc:docMk/>
          <pc:sldMk cId="999923349" sldId="278"/>
        </pc:sldMkLst>
      </pc:sldChg>
      <pc:sldChg chg="del">
        <pc:chgData name="Sarah Gothard" userId="0e53f415fda5f162" providerId="LiveId" clId="{7049B5E1-5B28-4243-AE9B-15ED1C6DB1B0}" dt="2020-05-10T00:48:49.974" v="8" actId="2696"/>
        <pc:sldMkLst>
          <pc:docMk/>
          <pc:sldMk cId="1211879606" sldId="279"/>
        </pc:sldMkLst>
      </pc:sldChg>
      <pc:sldChg chg="del">
        <pc:chgData name="Sarah Gothard" userId="0e53f415fda5f162" providerId="LiveId" clId="{7049B5E1-5B28-4243-AE9B-15ED1C6DB1B0}" dt="2020-05-10T00:48:49.961" v="6" actId="2696"/>
        <pc:sldMkLst>
          <pc:docMk/>
          <pc:sldMk cId="3489263221" sldId="280"/>
        </pc:sldMkLst>
      </pc:sldChg>
      <pc:sldChg chg="del">
        <pc:chgData name="Sarah Gothard" userId="0e53f415fda5f162" providerId="LiveId" clId="{7049B5E1-5B28-4243-AE9B-15ED1C6DB1B0}" dt="2020-05-10T00:48:49.980" v="9" actId="2696"/>
        <pc:sldMkLst>
          <pc:docMk/>
          <pc:sldMk cId="329012800" sldId="281"/>
        </pc:sldMkLst>
      </pc:sldChg>
      <pc:sldChg chg="del">
        <pc:chgData name="Sarah Gothard" userId="0e53f415fda5f162" providerId="LiveId" clId="{7049B5E1-5B28-4243-AE9B-15ED1C6DB1B0}" dt="2020-05-10T00:48:49.985" v="10" actId="2696"/>
        <pc:sldMkLst>
          <pc:docMk/>
          <pc:sldMk cId="1945694370" sldId="282"/>
        </pc:sldMkLst>
      </pc:sldChg>
    </pc:docChg>
  </pc:docChgLst>
  <pc:docChgLst>
    <pc:chgData name="Sarah Gothard" userId="0e53f415fda5f162" providerId="LiveId" clId="{79692D04-CC96-4196-903A-3DAABF089B3E}"/>
    <pc:docChg chg="custSel addSld delSld modSld">
      <pc:chgData name="Sarah Gothard" userId="0e53f415fda5f162" providerId="LiveId" clId="{79692D04-CC96-4196-903A-3DAABF089B3E}" dt="2020-05-10T18:58:55.369" v="55" actId="1076"/>
      <pc:docMkLst>
        <pc:docMk/>
      </pc:docMkLst>
      <pc:sldChg chg="addSp modSp">
        <pc:chgData name="Sarah Gothard" userId="0e53f415fda5f162" providerId="LiveId" clId="{79692D04-CC96-4196-903A-3DAABF089B3E}" dt="2020-05-10T18:50:08.201" v="18" actId="1076"/>
        <pc:sldMkLst>
          <pc:docMk/>
          <pc:sldMk cId="406854814" sldId="259"/>
        </pc:sldMkLst>
        <pc:picChg chg="add mod">
          <ac:chgData name="Sarah Gothard" userId="0e53f415fda5f162" providerId="LiveId" clId="{79692D04-CC96-4196-903A-3DAABF089B3E}" dt="2020-05-10T18:50:08.201" v="18" actId="1076"/>
          <ac:picMkLst>
            <pc:docMk/>
            <pc:sldMk cId="406854814" sldId="259"/>
            <ac:picMk id="2" creationId="{1EC1FFBC-2878-489F-9976-B6310C46980C}"/>
          </ac:picMkLst>
        </pc:picChg>
      </pc:sldChg>
      <pc:sldChg chg="addSp delSp modSp">
        <pc:chgData name="Sarah Gothard" userId="0e53f415fda5f162" providerId="LiveId" clId="{79692D04-CC96-4196-903A-3DAABF089B3E}" dt="2020-05-10T18:48:27.775" v="4" actId="1076"/>
        <pc:sldMkLst>
          <pc:docMk/>
          <pc:sldMk cId="4222139619" sldId="273"/>
        </pc:sldMkLst>
        <pc:spChg chg="del">
          <ac:chgData name="Sarah Gothard" userId="0e53f415fda5f162" providerId="LiveId" clId="{79692D04-CC96-4196-903A-3DAABF089B3E}" dt="2020-05-10T18:48:21.571" v="1" actId="478"/>
          <ac:spMkLst>
            <pc:docMk/>
            <pc:sldMk cId="4222139619" sldId="273"/>
            <ac:spMk id="2" creationId="{58F45D0E-3F33-4969-B4DC-BDC2C45B27CA}"/>
          </ac:spMkLst>
        </pc:spChg>
        <pc:spChg chg="mod">
          <ac:chgData name="Sarah Gothard" userId="0e53f415fda5f162" providerId="LiveId" clId="{79692D04-CC96-4196-903A-3DAABF089B3E}" dt="2020-05-10T18:48:19.784" v="0" actId="1076"/>
          <ac:spMkLst>
            <pc:docMk/>
            <pc:sldMk cId="4222139619" sldId="273"/>
            <ac:spMk id="5" creationId="{83FA8688-947E-4A0E-A466-DABB3E9BCF27}"/>
          </ac:spMkLst>
        </pc:spChg>
        <pc:picChg chg="add mod">
          <ac:chgData name="Sarah Gothard" userId="0e53f415fda5f162" providerId="LiveId" clId="{79692D04-CC96-4196-903A-3DAABF089B3E}" dt="2020-05-10T18:48:27.775" v="4" actId="1076"/>
          <ac:picMkLst>
            <pc:docMk/>
            <pc:sldMk cId="4222139619" sldId="273"/>
            <ac:picMk id="3" creationId="{43EB5EDD-D0E0-4658-9FB2-E36F10FAEA00}"/>
          </ac:picMkLst>
        </pc:picChg>
      </pc:sldChg>
      <pc:sldChg chg="addSp modSp add">
        <pc:chgData name="Sarah Gothard" userId="0e53f415fda5f162" providerId="LiveId" clId="{79692D04-CC96-4196-903A-3DAABF089B3E}" dt="2020-05-10T18:57:04.069" v="46" actId="1076"/>
        <pc:sldMkLst>
          <pc:docMk/>
          <pc:sldMk cId="2925858760" sldId="274"/>
        </pc:sldMkLst>
        <pc:picChg chg="add mod">
          <ac:chgData name="Sarah Gothard" userId="0e53f415fda5f162" providerId="LiveId" clId="{79692D04-CC96-4196-903A-3DAABF089B3E}" dt="2020-05-10T18:57:04.069" v="46" actId="1076"/>
          <ac:picMkLst>
            <pc:docMk/>
            <pc:sldMk cId="2925858760" sldId="274"/>
            <ac:picMk id="2" creationId="{53F30ADE-70A5-4597-9C2A-3BEEDA3E45D3}"/>
          </ac:picMkLst>
        </pc:picChg>
      </pc:sldChg>
      <pc:sldChg chg="addSp modSp add">
        <pc:chgData name="Sarah Gothard" userId="0e53f415fda5f162" providerId="LiveId" clId="{79692D04-CC96-4196-903A-3DAABF089B3E}" dt="2020-05-10T18:52:19.575" v="30" actId="1076"/>
        <pc:sldMkLst>
          <pc:docMk/>
          <pc:sldMk cId="4114475002" sldId="275"/>
        </pc:sldMkLst>
        <pc:picChg chg="add mod">
          <ac:chgData name="Sarah Gothard" userId="0e53f415fda5f162" providerId="LiveId" clId="{79692D04-CC96-4196-903A-3DAABF089B3E}" dt="2020-05-10T18:52:19.575" v="30" actId="1076"/>
          <ac:picMkLst>
            <pc:docMk/>
            <pc:sldMk cId="4114475002" sldId="275"/>
            <ac:picMk id="2" creationId="{3C5304E9-D5D4-4DD9-AFEE-38A0E0EECBC0}"/>
          </ac:picMkLst>
        </pc:picChg>
      </pc:sldChg>
      <pc:sldChg chg="addSp modSp add">
        <pc:chgData name="Sarah Gothard" userId="0e53f415fda5f162" providerId="LiveId" clId="{79692D04-CC96-4196-903A-3DAABF089B3E}" dt="2020-05-10T18:51:35.858" v="23" actId="1076"/>
        <pc:sldMkLst>
          <pc:docMk/>
          <pc:sldMk cId="1648743646" sldId="276"/>
        </pc:sldMkLst>
        <pc:picChg chg="add mod">
          <ac:chgData name="Sarah Gothard" userId="0e53f415fda5f162" providerId="LiveId" clId="{79692D04-CC96-4196-903A-3DAABF089B3E}" dt="2020-05-10T18:51:35.858" v="23" actId="1076"/>
          <ac:picMkLst>
            <pc:docMk/>
            <pc:sldMk cId="1648743646" sldId="276"/>
            <ac:picMk id="2" creationId="{4A338D3F-6F2C-4C06-AA42-7CE3C76997AB}"/>
          </ac:picMkLst>
        </pc:picChg>
      </pc:sldChg>
      <pc:sldChg chg="addSp modSp add">
        <pc:chgData name="Sarah Gothard" userId="0e53f415fda5f162" providerId="LiveId" clId="{79692D04-CC96-4196-903A-3DAABF089B3E}" dt="2020-05-10T18:57:45.615" v="49" actId="1076"/>
        <pc:sldMkLst>
          <pc:docMk/>
          <pc:sldMk cId="2974433093" sldId="277"/>
        </pc:sldMkLst>
        <pc:picChg chg="add mod">
          <ac:chgData name="Sarah Gothard" userId="0e53f415fda5f162" providerId="LiveId" clId="{79692D04-CC96-4196-903A-3DAABF089B3E}" dt="2020-05-10T18:57:45.615" v="49" actId="1076"/>
          <ac:picMkLst>
            <pc:docMk/>
            <pc:sldMk cId="2974433093" sldId="277"/>
            <ac:picMk id="2" creationId="{7615FC0D-3C2F-4816-BE88-5C6368CCE489}"/>
          </ac:picMkLst>
        </pc:picChg>
      </pc:sldChg>
      <pc:sldChg chg="addSp add">
        <pc:chgData name="Sarah Gothard" userId="0e53f415fda5f162" providerId="LiveId" clId="{79692D04-CC96-4196-903A-3DAABF089B3E}" dt="2020-05-10T18:52:27.684" v="31"/>
        <pc:sldMkLst>
          <pc:docMk/>
          <pc:sldMk cId="862902981" sldId="278"/>
        </pc:sldMkLst>
        <pc:picChg chg="add">
          <ac:chgData name="Sarah Gothard" userId="0e53f415fda5f162" providerId="LiveId" clId="{79692D04-CC96-4196-903A-3DAABF089B3E}" dt="2020-05-10T18:52:27.684" v="31"/>
          <ac:picMkLst>
            <pc:docMk/>
            <pc:sldMk cId="862902981" sldId="278"/>
            <ac:picMk id="6" creationId="{EE835D64-09A7-4C26-8974-32E4F3CDDA64}"/>
          </ac:picMkLst>
        </pc:picChg>
      </pc:sldChg>
      <pc:sldChg chg="addSp modSp add">
        <pc:chgData name="Sarah Gothard" userId="0e53f415fda5f162" providerId="LiveId" clId="{79692D04-CC96-4196-903A-3DAABF089B3E}" dt="2020-05-10T18:54:37.107" v="39" actId="1076"/>
        <pc:sldMkLst>
          <pc:docMk/>
          <pc:sldMk cId="2199906295" sldId="279"/>
        </pc:sldMkLst>
        <pc:picChg chg="add mod">
          <ac:chgData name="Sarah Gothard" userId="0e53f415fda5f162" providerId="LiveId" clId="{79692D04-CC96-4196-903A-3DAABF089B3E}" dt="2020-05-10T18:54:37.107" v="39" actId="1076"/>
          <ac:picMkLst>
            <pc:docMk/>
            <pc:sldMk cId="2199906295" sldId="279"/>
            <ac:picMk id="2" creationId="{9A79FBB8-F308-4886-961E-CE793B7D1FA3}"/>
          </ac:picMkLst>
        </pc:picChg>
      </pc:sldChg>
      <pc:sldChg chg="add del">
        <pc:chgData name="Sarah Gothard" userId="0e53f415fda5f162" providerId="LiveId" clId="{79692D04-CC96-4196-903A-3DAABF089B3E}" dt="2020-05-10T18:52:42.159" v="35" actId="2696"/>
        <pc:sldMkLst>
          <pc:docMk/>
          <pc:sldMk cId="4057016480" sldId="280"/>
        </pc:sldMkLst>
      </pc:sldChg>
      <pc:sldChg chg="addSp modSp add">
        <pc:chgData name="Sarah Gothard" userId="0e53f415fda5f162" providerId="LiveId" clId="{79692D04-CC96-4196-903A-3DAABF089B3E}" dt="2020-05-10T18:58:18.939" v="52" actId="1076"/>
        <pc:sldMkLst>
          <pc:docMk/>
          <pc:sldMk cId="1959152599" sldId="281"/>
        </pc:sldMkLst>
        <pc:picChg chg="add mod">
          <ac:chgData name="Sarah Gothard" userId="0e53f415fda5f162" providerId="LiveId" clId="{79692D04-CC96-4196-903A-3DAABF089B3E}" dt="2020-05-10T18:58:18.939" v="52" actId="1076"/>
          <ac:picMkLst>
            <pc:docMk/>
            <pc:sldMk cId="1959152599" sldId="281"/>
            <ac:picMk id="2" creationId="{70E04B4A-EF2B-4F5D-8380-0AD6AD730ECE}"/>
          </ac:picMkLst>
        </pc:picChg>
      </pc:sldChg>
      <pc:sldChg chg="add del">
        <pc:chgData name="Sarah Gothard" userId="0e53f415fda5f162" providerId="LiveId" clId="{79692D04-CC96-4196-903A-3DAABF089B3E}" dt="2020-05-10T18:52:41.198" v="34" actId="2696"/>
        <pc:sldMkLst>
          <pc:docMk/>
          <pc:sldMk cId="2700595087" sldId="282"/>
        </pc:sldMkLst>
      </pc:sldChg>
      <pc:sldChg chg="add">
        <pc:chgData name="Sarah Gothard" userId="0e53f415fda5f162" providerId="LiveId" clId="{79692D04-CC96-4196-903A-3DAABF089B3E}" dt="2020-05-10T18:52:37.618" v="33"/>
        <pc:sldMkLst>
          <pc:docMk/>
          <pc:sldMk cId="1815758939" sldId="283"/>
        </pc:sldMkLst>
      </pc:sldChg>
      <pc:sldChg chg="addSp modSp add">
        <pc:chgData name="Sarah Gothard" userId="0e53f415fda5f162" providerId="LiveId" clId="{79692D04-CC96-4196-903A-3DAABF089B3E}" dt="2020-05-10T18:56:01.975" v="42" actId="1076"/>
        <pc:sldMkLst>
          <pc:docMk/>
          <pc:sldMk cId="1572192513" sldId="284"/>
        </pc:sldMkLst>
        <pc:picChg chg="add mod">
          <ac:chgData name="Sarah Gothard" userId="0e53f415fda5f162" providerId="LiveId" clId="{79692D04-CC96-4196-903A-3DAABF089B3E}" dt="2020-05-10T18:56:01.975" v="42" actId="1076"/>
          <ac:picMkLst>
            <pc:docMk/>
            <pc:sldMk cId="1572192513" sldId="284"/>
            <ac:picMk id="2" creationId="{01CFBC54-B93E-4E6F-B285-12BF773ACDEF}"/>
          </ac:picMkLst>
        </pc:picChg>
      </pc:sldChg>
      <pc:sldChg chg="addSp modSp add">
        <pc:chgData name="Sarah Gothard" userId="0e53f415fda5f162" providerId="LiveId" clId="{79692D04-CC96-4196-903A-3DAABF089B3E}" dt="2020-05-10T18:58:55.369" v="55" actId="1076"/>
        <pc:sldMkLst>
          <pc:docMk/>
          <pc:sldMk cId="1144443831" sldId="285"/>
        </pc:sldMkLst>
        <pc:picChg chg="add mod">
          <ac:chgData name="Sarah Gothard" userId="0e53f415fda5f162" providerId="LiveId" clId="{79692D04-CC96-4196-903A-3DAABF089B3E}" dt="2020-05-10T18:58:55.369" v="55" actId="1076"/>
          <ac:picMkLst>
            <pc:docMk/>
            <pc:sldMk cId="1144443831" sldId="285"/>
            <ac:picMk id="2" creationId="{7E5FDB39-DB42-4F10-AFF6-3E89FAF7E710}"/>
          </ac:picMkLst>
        </pc:picChg>
      </pc:sldChg>
      <pc:sldChg chg="add">
        <pc:chgData name="Sarah Gothard" userId="0e53f415fda5f162" providerId="LiveId" clId="{79692D04-CC96-4196-903A-3DAABF089B3E}" dt="2020-05-10T18:52:50.001" v="36"/>
        <pc:sldMkLst>
          <pc:docMk/>
          <pc:sldMk cId="3924803320" sldId="28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5/16/2020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5/16/2020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271102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5/16/2020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5/16/2020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5/16/2020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5/16/2020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5/16/2020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5/16/2020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5/16/2020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5/16/2020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5/16/2020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08386200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5/16/2020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5/16/2020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5/16/2020</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5/16/2020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5/16/2020</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5/16/2020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5/16/2020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5/16/2020</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FA8688-947E-4A0E-A466-DABB3E9BCF27}"/>
              </a:ext>
            </a:extLst>
          </p:cNvPr>
          <p:cNvSpPr/>
          <p:nvPr/>
        </p:nvSpPr>
        <p:spPr>
          <a:xfrm>
            <a:off x="478971" y="578254"/>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3">
            <a:extLst>
              <a:ext uri="{FF2B5EF4-FFF2-40B4-BE49-F238E27FC236}">
                <a16:creationId xmlns:a16="http://schemas.microsoft.com/office/drawing/2014/main" id="{FE44E25F-37D4-474C-BCB5-C5332BB7A09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3" name="Picture 2">
            <a:extLst>
              <a:ext uri="{FF2B5EF4-FFF2-40B4-BE49-F238E27FC236}">
                <a16:creationId xmlns:a16="http://schemas.microsoft.com/office/drawing/2014/main" id="{43EB5EDD-D0E0-4658-9FB2-E36F10FAEA00}"/>
              </a:ext>
            </a:extLst>
          </p:cNvPr>
          <p:cNvPicPr>
            <a:picLocks noChangeAspect="1"/>
          </p:cNvPicPr>
          <p:nvPr/>
        </p:nvPicPr>
        <p:blipFill>
          <a:blip r:embed="rId3"/>
          <a:stretch>
            <a:fillRect/>
          </a:stretch>
        </p:blipFill>
        <p:spPr>
          <a:xfrm>
            <a:off x="798284" y="2778469"/>
            <a:ext cx="10595429" cy="1301062"/>
          </a:xfrm>
          <a:prstGeom prst="rect">
            <a:avLst/>
          </a:prstGeom>
        </p:spPr>
      </p:pic>
    </p:spTree>
    <p:extLst>
      <p:ext uri="{BB962C8B-B14F-4D97-AF65-F5344CB8AC3E}">
        <p14:creationId xmlns:p14="http://schemas.microsoft.com/office/powerpoint/2010/main" val="4222139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5" name="Rectangle 4">
            <a:extLst>
              <a:ext uri="{FF2B5EF4-FFF2-40B4-BE49-F238E27FC236}">
                <a16:creationId xmlns:a16="http://schemas.microsoft.com/office/drawing/2014/main" id="{67B46B2A-D1A2-4BCE-A557-3934816FC4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E835D64-09A7-4C26-8974-32E4F3CDDA64}"/>
              </a:ext>
            </a:extLst>
          </p:cNvPr>
          <p:cNvPicPr>
            <a:picLocks noChangeAspect="1"/>
          </p:cNvPicPr>
          <p:nvPr/>
        </p:nvPicPr>
        <p:blipFill>
          <a:blip r:embed="rId2"/>
          <a:stretch>
            <a:fillRect/>
          </a:stretch>
        </p:blipFill>
        <p:spPr>
          <a:xfrm>
            <a:off x="882387" y="507648"/>
            <a:ext cx="10427224" cy="5828061"/>
          </a:xfrm>
          <a:prstGeom prst="rect">
            <a:avLst/>
          </a:prstGeom>
        </p:spPr>
      </p:pic>
    </p:spTree>
    <p:extLst>
      <p:ext uri="{BB962C8B-B14F-4D97-AF65-F5344CB8AC3E}">
        <p14:creationId xmlns:p14="http://schemas.microsoft.com/office/powerpoint/2010/main" val="1815758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5" name="Rectangle 4">
            <a:extLst>
              <a:ext uri="{FF2B5EF4-FFF2-40B4-BE49-F238E27FC236}">
                <a16:creationId xmlns:a16="http://schemas.microsoft.com/office/drawing/2014/main" id="{67B46B2A-D1A2-4BCE-A557-3934816FC4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01CFBC54-B93E-4E6F-B285-12BF773ACDEF}"/>
              </a:ext>
            </a:extLst>
          </p:cNvPr>
          <p:cNvPicPr>
            <a:picLocks noChangeAspect="1"/>
          </p:cNvPicPr>
          <p:nvPr/>
        </p:nvPicPr>
        <p:blipFill>
          <a:blip r:embed="rId2"/>
          <a:stretch>
            <a:fillRect/>
          </a:stretch>
        </p:blipFill>
        <p:spPr>
          <a:xfrm>
            <a:off x="747484" y="666041"/>
            <a:ext cx="10697029" cy="5525917"/>
          </a:xfrm>
          <a:prstGeom prst="rect">
            <a:avLst/>
          </a:prstGeom>
        </p:spPr>
      </p:pic>
    </p:spTree>
    <p:extLst>
      <p:ext uri="{BB962C8B-B14F-4D97-AF65-F5344CB8AC3E}">
        <p14:creationId xmlns:p14="http://schemas.microsoft.com/office/powerpoint/2010/main" val="1572192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5" name="Rectangle 4">
            <a:extLst>
              <a:ext uri="{FF2B5EF4-FFF2-40B4-BE49-F238E27FC236}">
                <a16:creationId xmlns:a16="http://schemas.microsoft.com/office/drawing/2014/main" id="{67B46B2A-D1A2-4BCE-A557-3934816FC4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7E5FDB39-DB42-4F10-AFF6-3E89FAF7E710}"/>
              </a:ext>
            </a:extLst>
          </p:cNvPr>
          <p:cNvPicPr>
            <a:picLocks noChangeAspect="1"/>
          </p:cNvPicPr>
          <p:nvPr/>
        </p:nvPicPr>
        <p:blipFill>
          <a:blip r:embed="rId2"/>
          <a:stretch>
            <a:fillRect/>
          </a:stretch>
        </p:blipFill>
        <p:spPr>
          <a:xfrm>
            <a:off x="580570" y="1950378"/>
            <a:ext cx="11030857" cy="2942601"/>
          </a:xfrm>
          <a:prstGeom prst="rect">
            <a:avLst/>
          </a:prstGeom>
        </p:spPr>
      </p:pic>
    </p:spTree>
    <p:extLst>
      <p:ext uri="{BB962C8B-B14F-4D97-AF65-F5344CB8AC3E}">
        <p14:creationId xmlns:p14="http://schemas.microsoft.com/office/powerpoint/2010/main" val="1144443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5" name="Rectangle 4">
            <a:extLst>
              <a:ext uri="{FF2B5EF4-FFF2-40B4-BE49-F238E27FC236}">
                <a16:creationId xmlns:a16="http://schemas.microsoft.com/office/drawing/2014/main" id="{67B46B2A-D1A2-4BCE-A557-3934816FC4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E835D64-09A7-4C26-8974-32E4F3CDDA64}"/>
              </a:ext>
            </a:extLst>
          </p:cNvPr>
          <p:cNvPicPr>
            <a:picLocks noChangeAspect="1"/>
          </p:cNvPicPr>
          <p:nvPr/>
        </p:nvPicPr>
        <p:blipFill>
          <a:blip r:embed="rId2"/>
          <a:stretch>
            <a:fillRect/>
          </a:stretch>
        </p:blipFill>
        <p:spPr>
          <a:xfrm>
            <a:off x="882387" y="507648"/>
            <a:ext cx="10427224" cy="5828061"/>
          </a:xfrm>
          <a:prstGeom prst="rect">
            <a:avLst/>
          </a:prstGeom>
        </p:spPr>
      </p:pic>
    </p:spTree>
    <p:extLst>
      <p:ext uri="{BB962C8B-B14F-4D97-AF65-F5344CB8AC3E}">
        <p14:creationId xmlns:p14="http://schemas.microsoft.com/office/powerpoint/2010/main" val="3924803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5" name="Rectangle 4">
            <a:extLst>
              <a:ext uri="{FF2B5EF4-FFF2-40B4-BE49-F238E27FC236}">
                <a16:creationId xmlns:a16="http://schemas.microsoft.com/office/drawing/2014/main" id="{67B46B2A-D1A2-4BCE-A557-3934816FC4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1EC1FFBC-2878-489F-9976-B6310C46980C}"/>
              </a:ext>
            </a:extLst>
          </p:cNvPr>
          <p:cNvPicPr>
            <a:picLocks noChangeAspect="1"/>
          </p:cNvPicPr>
          <p:nvPr/>
        </p:nvPicPr>
        <p:blipFill>
          <a:blip r:embed="rId2"/>
          <a:stretch>
            <a:fillRect/>
          </a:stretch>
        </p:blipFill>
        <p:spPr>
          <a:xfrm>
            <a:off x="598750" y="589646"/>
            <a:ext cx="10994498" cy="5664066"/>
          </a:xfrm>
          <a:prstGeom prst="rect">
            <a:avLst/>
          </a:prstGeom>
        </p:spPr>
      </p:pic>
    </p:spTree>
    <p:extLst>
      <p:ext uri="{BB962C8B-B14F-4D97-AF65-F5344CB8AC3E}">
        <p14:creationId xmlns:p14="http://schemas.microsoft.com/office/powerpoint/2010/main" val="4068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5" name="Rectangle 4">
            <a:extLst>
              <a:ext uri="{FF2B5EF4-FFF2-40B4-BE49-F238E27FC236}">
                <a16:creationId xmlns:a16="http://schemas.microsoft.com/office/drawing/2014/main" id="{67B46B2A-D1A2-4BCE-A557-3934816FC4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53F30ADE-70A5-4597-9C2A-3BEEDA3E45D3}"/>
              </a:ext>
            </a:extLst>
          </p:cNvPr>
          <p:cNvPicPr>
            <a:picLocks noChangeAspect="1"/>
          </p:cNvPicPr>
          <p:nvPr/>
        </p:nvPicPr>
        <p:blipFill>
          <a:blip r:embed="rId2"/>
          <a:stretch>
            <a:fillRect/>
          </a:stretch>
        </p:blipFill>
        <p:spPr>
          <a:xfrm>
            <a:off x="537027" y="1946084"/>
            <a:ext cx="11117943" cy="2965832"/>
          </a:xfrm>
          <a:prstGeom prst="rect">
            <a:avLst/>
          </a:prstGeom>
        </p:spPr>
      </p:pic>
    </p:spTree>
    <p:extLst>
      <p:ext uri="{BB962C8B-B14F-4D97-AF65-F5344CB8AC3E}">
        <p14:creationId xmlns:p14="http://schemas.microsoft.com/office/powerpoint/2010/main" val="2925858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5" name="Rectangle 4">
            <a:extLst>
              <a:ext uri="{FF2B5EF4-FFF2-40B4-BE49-F238E27FC236}">
                <a16:creationId xmlns:a16="http://schemas.microsoft.com/office/drawing/2014/main" id="{67B46B2A-D1A2-4BCE-A557-3934816FC4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3C5304E9-D5D4-4DD9-AFEE-38A0E0EECBC0}"/>
              </a:ext>
            </a:extLst>
          </p:cNvPr>
          <p:cNvPicPr>
            <a:picLocks noChangeAspect="1"/>
          </p:cNvPicPr>
          <p:nvPr/>
        </p:nvPicPr>
        <p:blipFill>
          <a:blip r:embed="rId2"/>
          <a:stretch>
            <a:fillRect/>
          </a:stretch>
        </p:blipFill>
        <p:spPr>
          <a:xfrm>
            <a:off x="882387" y="507648"/>
            <a:ext cx="10427224" cy="5828061"/>
          </a:xfrm>
          <a:prstGeom prst="rect">
            <a:avLst/>
          </a:prstGeom>
        </p:spPr>
      </p:pic>
    </p:spTree>
    <p:extLst>
      <p:ext uri="{BB962C8B-B14F-4D97-AF65-F5344CB8AC3E}">
        <p14:creationId xmlns:p14="http://schemas.microsoft.com/office/powerpoint/2010/main" val="4114475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5" name="Rectangle 4">
            <a:extLst>
              <a:ext uri="{FF2B5EF4-FFF2-40B4-BE49-F238E27FC236}">
                <a16:creationId xmlns:a16="http://schemas.microsoft.com/office/drawing/2014/main" id="{67B46B2A-D1A2-4BCE-A557-3934816FC4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4A338D3F-6F2C-4C06-AA42-7CE3C76997AB}"/>
              </a:ext>
            </a:extLst>
          </p:cNvPr>
          <p:cNvPicPr>
            <a:picLocks noChangeAspect="1"/>
          </p:cNvPicPr>
          <p:nvPr/>
        </p:nvPicPr>
        <p:blipFill>
          <a:blip r:embed="rId2"/>
          <a:stretch>
            <a:fillRect/>
          </a:stretch>
        </p:blipFill>
        <p:spPr>
          <a:xfrm>
            <a:off x="577130" y="585829"/>
            <a:ext cx="11037737" cy="5686342"/>
          </a:xfrm>
          <a:prstGeom prst="rect">
            <a:avLst/>
          </a:prstGeom>
        </p:spPr>
      </p:pic>
    </p:spTree>
    <p:extLst>
      <p:ext uri="{BB962C8B-B14F-4D97-AF65-F5344CB8AC3E}">
        <p14:creationId xmlns:p14="http://schemas.microsoft.com/office/powerpoint/2010/main" val="1648743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5" name="Rectangle 4">
            <a:extLst>
              <a:ext uri="{FF2B5EF4-FFF2-40B4-BE49-F238E27FC236}">
                <a16:creationId xmlns:a16="http://schemas.microsoft.com/office/drawing/2014/main" id="{67B46B2A-D1A2-4BCE-A557-3934816FC4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7615FC0D-3C2F-4816-BE88-5C6368CCE489}"/>
              </a:ext>
            </a:extLst>
          </p:cNvPr>
          <p:cNvPicPr>
            <a:picLocks noChangeAspect="1"/>
          </p:cNvPicPr>
          <p:nvPr/>
        </p:nvPicPr>
        <p:blipFill>
          <a:blip r:embed="rId2"/>
          <a:stretch>
            <a:fillRect/>
          </a:stretch>
        </p:blipFill>
        <p:spPr>
          <a:xfrm>
            <a:off x="638627" y="1980890"/>
            <a:ext cx="10914743" cy="2896220"/>
          </a:xfrm>
          <a:prstGeom prst="rect">
            <a:avLst/>
          </a:prstGeom>
        </p:spPr>
      </p:pic>
    </p:spTree>
    <p:extLst>
      <p:ext uri="{BB962C8B-B14F-4D97-AF65-F5344CB8AC3E}">
        <p14:creationId xmlns:p14="http://schemas.microsoft.com/office/powerpoint/2010/main" val="2974433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5" name="Rectangle 4">
            <a:extLst>
              <a:ext uri="{FF2B5EF4-FFF2-40B4-BE49-F238E27FC236}">
                <a16:creationId xmlns:a16="http://schemas.microsoft.com/office/drawing/2014/main" id="{67B46B2A-D1A2-4BCE-A557-3934816FC4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E835D64-09A7-4C26-8974-32E4F3CDDA64}"/>
              </a:ext>
            </a:extLst>
          </p:cNvPr>
          <p:cNvPicPr>
            <a:picLocks noChangeAspect="1"/>
          </p:cNvPicPr>
          <p:nvPr/>
        </p:nvPicPr>
        <p:blipFill>
          <a:blip r:embed="rId2"/>
          <a:stretch>
            <a:fillRect/>
          </a:stretch>
        </p:blipFill>
        <p:spPr>
          <a:xfrm>
            <a:off x="882387" y="507648"/>
            <a:ext cx="10427224" cy="5828061"/>
          </a:xfrm>
          <a:prstGeom prst="rect">
            <a:avLst/>
          </a:prstGeom>
        </p:spPr>
      </p:pic>
    </p:spTree>
    <p:extLst>
      <p:ext uri="{BB962C8B-B14F-4D97-AF65-F5344CB8AC3E}">
        <p14:creationId xmlns:p14="http://schemas.microsoft.com/office/powerpoint/2010/main" val="862902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5" name="Rectangle 4">
            <a:extLst>
              <a:ext uri="{FF2B5EF4-FFF2-40B4-BE49-F238E27FC236}">
                <a16:creationId xmlns:a16="http://schemas.microsoft.com/office/drawing/2014/main" id="{67B46B2A-D1A2-4BCE-A557-3934816FC4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9A79FBB8-F308-4886-961E-CE793B7D1FA3}"/>
              </a:ext>
            </a:extLst>
          </p:cNvPr>
          <p:cNvPicPr>
            <a:picLocks noChangeAspect="1"/>
          </p:cNvPicPr>
          <p:nvPr/>
        </p:nvPicPr>
        <p:blipFill>
          <a:blip r:embed="rId2"/>
          <a:stretch>
            <a:fillRect/>
          </a:stretch>
        </p:blipFill>
        <p:spPr>
          <a:xfrm>
            <a:off x="624113" y="602310"/>
            <a:ext cx="10943771" cy="5653380"/>
          </a:xfrm>
          <a:prstGeom prst="rect">
            <a:avLst/>
          </a:prstGeom>
        </p:spPr>
      </p:pic>
    </p:spTree>
    <p:extLst>
      <p:ext uri="{BB962C8B-B14F-4D97-AF65-F5344CB8AC3E}">
        <p14:creationId xmlns:p14="http://schemas.microsoft.com/office/powerpoint/2010/main" val="2199906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5" name="Rectangle 4">
            <a:extLst>
              <a:ext uri="{FF2B5EF4-FFF2-40B4-BE49-F238E27FC236}">
                <a16:creationId xmlns:a16="http://schemas.microsoft.com/office/drawing/2014/main" id="{67B46B2A-D1A2-4BCE-A557-3934816FC46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70E04B4A-EF2B-4F5D-8380-0AD6AD730ECE}"/>
              </a:ext>
            </a:extLst>
          </p:cNvPr>
          <p:cNvPicPr>
            <a:picLocks noChangeAspect="1"/>
          </p:cNvPicPr>
          <p:nvPr/>
        </p:nvPicPr>
        <p:blipFill>
          <a:blip r:embed="rId2"/>
          <a:stretch>
            <a:fillRect/>
          </a:stretch>
        </p:blipFill>
        <p:spPr>
          <a:xfrm>
            <a:off x="696684" y="1996295"/>
            <a:ext cx="10798629" cy="2865409"/>
          </a:xfrm>
          <a:prstGeom prst="rect">
            <a:avLst/>
          </a:prstGeom>
        </p:spPr>
      </p:pic>
    </p:spTree>
    <p:extLst>
      <p:ext uri="{BB962C8B-B14F-4D97-AF65-F5344CB8AC3E}">
        <p14:creationId xmlns:p14="http://schemas.microsoft.com/office/powerpoint/2010/main" val="19591525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623</TotalTime>
  <Words>69</Words>
  <Application>Microsoft Office PowerPoint</Application>
  <PresentationFormat>Widescreen</PresentationFormat>
  <Paragraphs>15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2019-10-02T02:24:59Z</dcterms:created>
  <dcterms:modified xsi:type="dcterms:W3CDTF">2020-05-16T20:07:35Z</dcterms:modified>
</cp:coreProperties>
</file>