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6" r:id="rId1"/>
  </p:sldMasterIdLst>
  <p:notesMasterIdLst>
    <p:notesMasterId r:id="rId18"/>
  </p:notesMasterIdLst>
  <p:handoutMasterIdLst>
    <p:handoutMasterId r:id="rId19"/>
  </p:handoutMasterIdLst>
  <p:sldIdLst>
    <p:sldId id="257" r:id="rId2"/>
    <p:sldId id="258" r:id="rId3"/>
    <p:sldId id="259" r:id="rId4"/>
    <p:sldId id="260" r:id="rId5"/>
    <p:sldId id="261" r:id="rId6"/>
    <p:sldId id="262" r:id="rId7"/>
    <p:sldId id="268" r:id="rId8"/>
    <p:sldId id="263" r:id="rId9"/>
    <p:sldId id="264" r:id="rId10"/>
    <p:sldId id="269" r:id="rId11"/>
    <p:sldId id="265" r:id="rId12"/>
    <p:sldId id="266" r:id="rId13"/>
    <p:sldId id="270" r:id="rId14"/>
    <p:sldId id="267" r:id="rId15"/>
    <p:sldId id="271" r:id="rId16"/>
    <p:sldId id="272" r:id="rId1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21E4AEA4-8DFA-4A89-87EB-49C32662AFE0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191" autoAdjust="0"/>
    <p:restoredTop sz="91713" autoAdjust="0"/>
  </p:normalViewPr>
  <p:slideViewPr>
    <p:cSldViewPr snapToGrid="0" showGuides="1">
      <p:cViewPr varScale="1">
        <p:scale>
          <a:sx n="66" d="100"/>
          <a:sy n="66" d="100"/>
        </p:scale>
        <p:origin x="192" y="6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76" d="100"/>
          <a:sy n="76" d="100"/>
        </p:scale>
        <p:origin x="1710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microsoft.com/office/2016/11/relationships/changesInfo" Target="changesInfos/changesInfo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rah Gothard" userId="0e53f415fda5f162" providerId="LiveId" clId="{F44E198F-1F00-4BE5-8B2F-A50EF9EB8B6B}"/>
    <pc:docChg chg="custSel mod modSld">
      <pc:chgData name="Sarah Gothard" userId="0e53f415fda5f162" providerId="LiveId" clId="{F44E198F-1F00-4BE5-8B2F-A50EF9EB8B6B}" dt="2019-10-19T00:28:37.844" v="15" actId="26606"/>
      <pc:docMkLst>
        <pc:docMk/>
      </pc:docMkLst>
      <pc:sldChg chg="addSp modSp mod setBg">
        <pc:chgData name="Sarah Gothard" userId="0e53f415fda5f162" providerId="LiveId" clId="{F44E198F-1F00-4BE5-8B2F-A50EF9EB8B6B}" dt="2019-10-19T00:27:45.392" v="0" actId="26606"/>
        <pc:sldMkLst>
          <pc:docMk/>
          <pc:sldMk cId="2211167003" sldId="257"/>
        </pc:sldMkLst>
        <pc:spChg chg="mod ord">
          <ac:chgData name="Sarah Gothard" userId="0e53f415fda5f162" providerId="LiveId" clId="{F44E198F-1F00-4BE5-8B2F-A50EF9EB8B6B}" dt="2019-10-19T00:27:45.392" v="0" actId="26606"/>
          <ac:spMkLst>
            <pc:docMk/>
            <pc:sldMk cId="2211167003" sldId="257"/>
            <ac:spMk id="5" creationId="{B35277B3-F2AB-47E8-A410-E4DFF7CB251C}"/>
          </ac:spMkLst>
        </pc:spChg>
        <pc:spChg chg="add">
          <ac:chgData name="Sarah Gothard" userId="0e53f415fda5f162" providerId="LiveId" clId="{F44E198F-1F00-4BE5-8B2F-A50EF9EB8B6B}" dt="2019-10-19T00:27:45.392" v="0" actId="26606"/>
          <ac:spMkLst>
            <pc:docMk/>
            <pc:sldMk cId="2211167003" sldId="257"/>
            <ac:spMk id="10" creationId="{32BC26D8-82FB-445E-AA49-62A77D7C1EE0}"/>
          </ac:spMkLst>
        </pc:spChg>
        <pc:spChg chg="add">
          <ac:chgData name="Sarah Gothard" userId="0e53f415fda5f162" providerId="LiveId" clId="{F44E198F-1F00-4BE5-8B2F-A50EF9EB8B6B}" dt="2019-10-19T00:27:45.392" v="0" actId="26606"/>
          <ac:spMkLst>
            <pc:docMk/>
            <pc:sldMk cId="2211167003" sldId="257"/>
            <ac:spMk id="12" creationId="{CB44330D-EA18-4254-AA95-EB49948539B8}"/>
          </ac:spMkLst>
        </pc:spChg>
        <pc:picChg chg="mod">
          <ac:chgData name="Sarah Gothard" userId="0e53f415fda5f162" providerId="LiveId" clId="{F44E198F-1F00-4BE5-8B2F-A50EF9EB8B6B}" dt="2019-10-19T00:27:45.392" v="0" actId="26606"/>
          <ac:picMkLst>
            <pc:docMk/>
            <pc:sldMk cId="2211167003" sldId="257"/>
            <ac:picMk id="3" creationId="{CD75D80D-C1D0-4973-ABC4-36A5F1D6B38B}"/>
          </ac:picMkLst>
        </pc:picChg>
      </pc:sldChg>
      <pc:sldChg chg="addSp modSp mod setBg">
        <pc:chgData name="Sarah Gothard" userId="0e53f415fda5f162" providerId="LiveId" clId="{F44E198F-1F00-4BE5-8B2F-A50EF9EB8B6B}" dt="2019-10-19T00:27:50.147" v="1" actId="26606"/>
        <pc:sldMkLst>
          <pc:docMk/>
          <pc:sldMk cId="3812542402" sldId="258"/>
        </pc:sldMkLst>
        <pc:spChg chg="add">
          <ac:chgData name="Sarah Gothard" userId="0e53f415fda5f162" providerId="LiveId" clId="{F44E198F-1F00-4BE5-8B2F-A50EF9EB8B6B}" dt="2019-10-19T00:27:50.147" v="1" actId="26606"/>
          <ac:spMkLst>
            <pc:docMk/>
            <pc:sldMk cId="3812542402" sldId="258"/>
            <ac:spMk id="11" creationId="{32BC26D8-82FB-445E-AA49-62A77D7C1EE0}"/>
          </ac:spMkLst>
        </pc:spChg>
        <pc:spChg chg="add">
          <ac:chgData name="Sarah Gothard" userId="0e53f415fda5f162" providerId="LiveId" clId="{F44E198F-1F00-4BE5-8B2F-A50EF9EB8B6B}" dt="2019-10-19T00:27:50.147" v="1" actId="26606"/>
          <ac:spMkLst>
            <pc:docMk/>
            <pc:sldMk cId="3812542402" sldId="258"/>
            <ac:spMk id="13" creationId="{CB44330D-EA18-4254-AA95-EB49948539B8}"/>
          </ac:spMkLst>
        </pc:spChg>
        <pc:picChg chg="mod">
          <ac:chgData name="Sarah Gothard" userId="0e53f415fda5f162" providerId="LiveId" clId="{F44E198F-1F00-4BE5-8B2F-A50EF9EB8B6B}" dt="2019-10-19T00:27:50.147" v="1" actId="26606"/>
          <ac:picMkLst>
            <pc:docMk/>
            <pc:sldMk cId="3812542402" sldId="258"/>
            <ac:picMk id="6" creationId="{5BB78CB6-8281-4E99-B643-195104CD4AD7}"/>
          </ac:picMkLst>
        </pc:picChg>
      </pc:sldChg>
      <pc:sldChg chg="addSp modSp mod setBg">
        <pc:chgData name="Sarah Gothard" userId="0e53f415fda5f162" providerId="LiveId" clId="{F44E198F-1F00-4BE5-8B2F-A50EF9EB8B6B}" dt="2019-10-19T00:27:53.071" v="2" actId="26606"/>
        <pc:sldMkLst>
          <pc:docMk/>
          <pc:sldMk cId="3010121791" sldId="259"/>
        </pc:sldMkLst>
        <pc:spChg chg="mod ord">
          <ac:chgData name="Sarah Gothard" userId="0e53f415fda5f162" providerId="LiveId" clId="{F44E198F-1F00-4BE5-8B2F-A50EF9EB8B6B}" dt="2019-10-19T00:27:53.071" v="2" actId="26606"/>
          <ac:spMkLst>
            <pc:docMk/>
            <pc:sldMk cId="3010121791" sldId="259"/>
            <ac:spMk id="4" creationId="{84438E16-6BDB-4BE1-83E0-68DC9002115B}"/>
          </ac:spMkLst>
        </pc:spChg>
        <pc:spChg chg="add">
          <ac:chgData name="Sarah Gothard" userId="0e53f415fda5f162" providerId="LiveId" clId="{F44E198F-1F00-4BE5-8B2F-A50EF9EB8B6B}" dt="2019-10-19T00:27:53.071" v="2" actId="26606"/>
          <ac:spMkLst>
            <pc:docMk/>
            <pc:sldMk cId="3010121791" sldId="259"/>
            <ac:spMk id="11" creationId="{32BC26D8-82FB-445E-AA49-62A77D7C1EE0}"/>
          </ac:spMkLst>
        </pc:spChg>
        <pc:spChg chg="add">
          <ac:chgData name="Sarah Gothard" userId="0e53f415fda5f162" providerId="LiveId" clId="{F44E198F-1F00-4BE5-8B2F-A50EF9EB8B6B}" dt="2019-10-19T00:27:53.071" v="2" actId="26606"/>
          <ac:spMkLst>
            <pc:docMk/>
            <pc:sldMk cId="3010121791" sldId="259"/>
            <ac:spMk id="13" creationId="{CB44330D-EA18-4254-AA95-EB49948539B8}"/>
          </ac:spMkLst>
        </pc:spChg>
        <pc:picChg chg="mod">
          <ac:chgData name="Sarah Gothard" userId="0e53f415fda5f162" providerId="LiveId" clId="{F44E198F-1F00-4BE5-8B2F-A50EF9EB8B6B}" dt="2019-10-19T00:27:53.071" v="2" actId="26606"/>
          <ac:picMkLst>
            <pc:docMk/>
            <pc:sldMk cId="3010121791" sldId="259"/>
            <ac:picMk id="6" creationId="{D1D13152-78EF-40A5-85FB-37660EF4CAC7}"/>
          </ac:picMkLst>
        </pc:picChg>
      </pc:sldChg>
      <pc:sldChg chg="addSp modSp mod setBg">
        <pc:chgData name="Sarah Gothard" userId="0e53f415fda5f162" providerId="LiveId" clId="{F44E198F-1F00-4BE5-8B2F-A50EF9EB8B6B}" dt="2019-10-19T00:27:56.956" v="3" actId="26606"/>
        <pc:sldMkLst>
          <pc:docMk/>
          <pc:sldMk cId="2522052077" sldId="260"/>
        </pc:sldMkLst>
        <pc:spChg chg="mod ord">
          <ac:chgData name="Sarah Gothard" userId="0e53f415fda5f162" providerId="LiveId" clId="{F44E198F-1F00-4BE5-8B2F-A50EF9EB8B6B}" dt="2019-10-19T00:27:56.956" v="3" actId="26606"/>
          <ac:spMkLst>
            <pc:docMk/>
            <pc:sldMk cId="2522052077" sldId="260"/>
            <ac:spMk id="4" creationId="{84438E16-6BDB-4BE1-83E0-68DC9002115B}"/>
          </ac:spMkLst>
        </pc:spChg>
        <pc:spChg chg="add">
          <ac:chgData name="Sarah Gothard" userId="0e53f415fda5f162" providerId="LiveId" clId="{F44E198F-1F00-4BE5-8B2F-A50EF9EB8B6B}" dt="2019-10-19T00:27:56.956" v="3" actId="26606"/>
          <ac:spMkLst>
            <pc:docMk/>
            <pc:sldMk cId="2522052077" sldId="260"/>
            <ac:spMk id="10" creationId="{32BC26D8-82FB-445E-AA49-62A77D7C1EE0}"/>
          </ac:spMkLst>
        </pc:spChg>
        <pc:spChg chg="add">
          <ac:chgData name="Sarah Gothard" userId="0e53f415fda5f162" providerId="LiveId" clId="{F44E198F-1F00-4BE5-8B2F-A50EF9EB8B6B}" dt="2019-10-19T00:27:56.956" v="3" actId="26606"/>
          <ac:spMkLst>
            <pc:docMk/>
            <pc:sldMk cId="2522052077" sldId="260"/>
            <ac:spMk id="12" creationId="{CB44330D-EA18-4254-AA95-EB49948539B8}"/>
          </ac:spMkLst>
        </pc:spChg>
        <pc:picChg chg="mod">
          <ac:chgData name="Sarah Gothard" userId="0e53f415fda5f162" providerId="LiveId" clId="{F44E198F-1F00-4BE5-8B2F-A50EF9EB8B6B}" dt="2019-10-19T00:27:56.956" v="3" actId="26606"/>
          <ac:picMkLst>
            <pc:docMk/>
            <pc:sldMk cId="2522052077" sldId="260"/>
            <ac:picMk id="5" creationId="{9BC1AD45-EE68-4630-A80F-884DFE01B93B}"/>
          </ac:picMkLst>
        </pc:picChg>
      </pc:sldChg>
      <pc:sldChg chg="addSp modSp mod setBg">
        <pc:chgData name="Sarah Gothard" userId="0e53f415fda5f162" providerId="LiveId" clId="{F44E198F-1F00-4BE5-8B2F-A50EF9EB8B6B}" dt="2019-10-19T00:28:00.509" v="4" actId="26606"/>
        <pc:sldMkLst>
          <pc:docMk/>
          <pc:sldMk cId="2977462997" sldId="261"/>
        </pc:sldMkLst>
        <pc:spChg chg="mod ord">
          <ac:chgData name="Sarah Gothard" userId="0e53f415fda5f162" providerId="LiveId" clId="{F44E198F-1F00-4BE5-8B2F-A50EF9EB8B6B}" dt="2019-10-19T00:28:00.509" v="4" actId="26606"/>
          <ac:spMkLst>
            <pc:docMk/>
            <pc:sldMk cId="2977462997" sldId="261"/>
            <ac:spMk id="4" creationId="{84438E16-6BDB-4BE1-83E0-68DC9002115B}"/>
          </ac:spMkLst>
        </pc:spChg>
        <pc:spChg chg="add">
          <ac:chgData name="Sarah Gothard" userId="0e53f415fda5f162" providerId="LiveId" clId="{F44E198F-1F00-4BE5-8B2F-A50EF9EB8B6B}" dt="2019-10-19T00:28:00.509" v="4" actId="26606"/>
          <ac:spMkLst>
            <pc:docMk/>
            <pc:sldMk cId="2977462997" sldId="261"/>
            <ac:spMk id="9" creationId="{32BC26D8-82FB-445E-AA49-62A77D7C1EE0}"/>
          </ac:spMkLst>
        </pc:spChg>
        <pc:spChg chg="add">
          <ac:chgData name="Sarah Gothard" userId="0e53f415fda5f162" providerId="LiveId" clId="{F44E198F-1F00-4BE5-8B2F-A50EF9EB8B6B}" dt="2019-10-19T00:28:00.509" v="4" actId="26606"/>
          <ac:spMkLst>
            <pc:docMk/>
            <pc:sldMk cId="2977462997" sldId="261"/>
            <ac:spMk id="11" creationId="{CB44330D-EA18-4254-AA95-EB49948539B8}"/>
          </ac:spMkLst>
        </pc:spChg>
        <pc:picChg chg="mod">
          <ac:chgData name="Sarah Gothard" userId="0e53f415fda5f162" providerId="LiveId" clId="{F44E198F-1F00-4BE5-8B2F-A50EF9EB8B6B}" dt="2019-10-19T00:28:00.509" v="4" actId="26606"/>
          <ac:picMkLst>
            <pc:docMk/>
            <pc:sldMk cId="2977462997" sldId="261"/>
            <ac:picMk id="3" creationId="{9B231470-5C78-4C39-9E84-DEC5A6C8B2BB}"/>
          </ac:picMkLst>
        </pc:picChg>
      </pc:sldChg>
      <pc:sldChg chg="addSp modSp mod setBg">
        <pc:chgData name="Sarah Gothard" userId="0e53f415fda5f162" providerId="LiveId" clId="{F44E198F-1F00-4BE5-8B2F-A50EF9EB8B6B}" dt="2019-10-19T00:28:03.150" v="5" actId="26606"/>
        <pc:sldMkLst>
          <pc:docMk/>
          <pc:sldMk cId="1112263955" sldId="262"/>
        </pc:sldMkLst>
        <pc:spChg chg="mod ord">
          <ac:chgData name="Sarah Gothard" userId="0e53f415fda5f162" providerId="LiveId" clId="{F44E198F-1F00-4BE5-8B2F-A50EF9EB8B6B}" dt="2019-10-19T00:28:03.150" v="5" actId="26606"/>
          <ac:spMkLst>
            <pc:docMk/>
            <pc:sldMk cId="1112263955" sldId="262"/>
            <ac:spMk id="4" creationId="{84438E16-6BDB-4BE1-83E0-68DC9002115B}"/>
          </ac:spMkLst>
        </pc:spChg>
        <pc:spChg chg="add">
          <ac:chgData name="Sarah Gothard" userId="0e53f415fda5f162" providerId="LiveId" clId="{F44E198F-1F00-4BE5-8B2F-A50EF9EB8B6B}" dt="2019-10-19T00:28:03.150" v="5" actId="26606"/>
          <ac:spMkLst>
            <pc:docMk/>
            <pc:sldMk cId="1112263955" sldId="262"/>
            <ac:spMk id="9" creationId="{32BC26D8-82FB-445E-AA49-62A77D7C1EE0}"/>
          </ac:spMkLst>
        </pc:spChg>
        <pc:spChg chg="add">
          <ac:chgData name="Sarah Gothard" userId="0e53f415fda5f162" providerId="LiveId" clId="{F44E198F-1F00-4BE5-8B2F-A50EF9EB8B6B}" dt="2019-10-19T00:28:03.150" v="5" actId="26606"/>
          <ac:spMkLst>
            <pc:docMk/>
            <pc:sldMk cId="1112263955" sldId="262"/>
            <ac:spMk id="11" creationId="{CB44330D-EA18-4254-AA95-EB49948539B8}"/>
          </ac:spMkLst>
        </pc:spChg>
        <pc:picChg chg="mod">
          <ac:chgData name="Sarah Gothard" userId="0e53f415fda5f162" providerId="LiveId" clId="{F44E198F-1F00-4BE5-8B2F-A50EF9EB8B6B}" dt="2019-10-19T00:28:03.150" v="5" actId="26606"/>
          <ac:picMkLst>
            <pc:docMk/>
            <pc:sldMk cId="1112263955" sldId="262"/>
            <ac:picMk id="2" creationId="{8A56AA6E-6D4D-4CC9-8691-A654784D1DED}"/>
          </ac:picMkLst>
        </pc:picChg>
      </pc:sldChg>
      <pc:sldChg chg="addSp modSp mod setBg">
        <pc:chgData name="Sarah Gothard" userId="0e53f415fda5f162" providerId="LiveId" clId="{F44E198F-1F00-4BE5-8B2F-A50EF9EB8B6B}" dt="2019-10-19T00:28:10.533" v="7" actId="26606"/>
        <pc:sldMkLst>
          <pc:docMk/>
          <pc:sldMk cId="1891840858" sldId="263"/>
        </pc:sldMkLst>
        <pc:spChg chg="mod ord">
          <ac:chgData name="Sarah Gothard" userId="0e53f415fda5f162" providerId="LiveId" clId="{F44E198F-1F00-4BE5-8B2F-A50EF9EB8B6B}" dt="2019-10-19T00:28:10.533" v="7" actId="26606"/>
          <ac:spMkLst>
            <pc:docMk/>
            <pc:sldMk cId="1891840858" sldId="263"/>
            <ac:spMk id="4" creationId="{84438E16-6BDB-4BE1-83E0-68DC9002115B}"/>
          </ac:spMkLst>
        </pc:spChg>
        <pc:spChg chg="add">
          <ac:chgData name="Sarah Gothard" userId="0e53f415fda5f162" providerId="LiveId" clId="{F44E198F-1F00-4BE5-8B2F-A50EF9EB8B6B}" dt="2019-10-19T00:28:10.533" v="7" actId="26606"/>
          <ac:spMkLst>
            <pc:docMk/>
            <pc:sldMk cId="1891840858" sldId="263"/>
            <ac:spMk id="9" creationId="{32BC26D8-82FB-445E-AA49-62A77D7C1EE0}"/>
          </ac:spMkLst>
        </pc:spChg>
        <pc:spChg chg="add">
          <ac:chgData name="Sarah Gothard" userId="0e53f415fda5f162" providerId="LiveId" clId="{F44E198F-1F00-4BE5-8B2F-A50EF9EB8B6B}" dt="2019-10-19T00:28:10.533" v="7" actId="26606"/>
          <ac:spMkLst>
            <pc:docMk/>
            <pc:sldMk cId="1891840858" sldId="263"/>
            <ac:spMk id="11" creationId="{CB44330D-EA18-4254-AA95-EB49948539B8}"/>
          </ac:spMkLst>
        </pc:spChg>
        <pc:picChg chg="mod">
          <ac:chgData name="Sarah Gothard" userId="0e53f415fda5f162" providerId="LiveId" clId="{F44E198F-1F00-4BE5-8B2F-A50EF9EB8B6B}" dt="2019-10-19T00:28:10.533" v="7" actId="26606"/>
          <ac:picMkLst>
            <pc:docMk/>
            <pc:sldMk cId="1891840858" sldId="263"/>
            <ac:picMk id="2" creationId="{165279B8-42D0-401D-9044-5B615961EC2E}"/>
          </ac:picMkLst>
        </pc:picChg>
      </pc:sldChg>
      <pc:sldChg chg="addSp modSp mod setBg">
        <pc:chgData name="Sarah Gothard" userId="0e53f415fda5f162" providerId="LiveId" clId="{F44E198F-1F00-4BE5-8B2F-A50EF9EB8B6B}" dt="2019-10-19T00:28:15.699" v="8" actId="26606"/>
        <pc:sldMkLst>
          <pc:docMk/>
          <pc:sldMk cId="2427423775" sldId="264"/>
        </pc:sldMkLst>
        <pc:spChg chg="mod ord">
          <ac:chgData name="Sarah Gothard" userId="0e53f415fda5f162" providerId="LiveId" clId="{F44E198F-1F00-4BE5-8B2F-A50EF9EB8B6B}" dt="2019-10-19T00:28:15.699" v="8" actId="26606"/>
          <ac:spMkLst>
            <pc:docMk/>
            <pc:sldMk cId="2427423775" sldId="264"/>
            <ac:spMk id="4" creationId="{84438E16-6BDB-4BE1-83E0-68DC9002115B}"/>
          </ac:spMkLst>
        </pc:spChg>
        <pc:spChg chg="add">
          <ac:chgData name="Sarah Gothard" userId="0e53f415fda5f162" providerId="LiveId" clId="{F44E198F-1F00-4BE5-8B2F-A50EF9EB8B6B}" dt="2019-10-19T00:28:15.699" v="8" actId="26606"/>
          <ac:spMkLst>
            <pc:docMk/>
            <pc:sldMk cId="2427423775" sldId="264"/>
            <ac:spMk id="9" creationId="{32BC26D8-82FB-445E-AA49-62A77D7C1EE0}"/>
          </ac:spMkLst>
        </pc:spChg>
        <pc:spChg chg="add">
          <ac:chgData name="Sarah Gothard" userId="0e53f415fda5f162" providerId="LiveId" clId="{F44E198F-1F00-4BE5-8B2F-A50EF9EB8B6B}" dt="2019-10-19T00:28:15.699" v="8" actId="26606"/>
          <ac:spMkLst>
            <pc:docMk/>
            <pc:sldMk cId="2427423775" sldId="264"/>
            <ac:spMk id="11" creationId="{CB44330D-EA18-4254-AA95-EB49948539B8}"/>
          </ac:spMkLst>
        </pc:spChg>
        <pc:picChg chg="mod">
          <ac:chgData name="Sarah Gothard" userId="0e53f415fda5f162" providerId="LiveId" clId="{F44E198F-1F00-4BE5-8B2F-A50EF9EB8B6B}" dt="2019-10-19T00:28:15.699" v="8" actId="26606"/>
          <ac:picMkLst>
            <pc:docMk/>
            <pc:sldMk cId="2427423775" sldId="264"/>
            <ac:picMk id="2" creationId="{6F3237DF-5189-4F04-A509-0BAAAEC8A921}"/>
          </ac:picMkLst>
        </pc:picChg>
      </pc:sldChg>
      <pc:sldChg chg="addSp modSp mod setBg">
        <pc:chgData name="Sarah Gothard" userId="0e53f415fda5f162" providerId="LiveId" clId="{F44E198F-1F00-4BE5-8B2F-A50EF9EB8B6B}" dt="2019-10-19T00:28:21.963" v="10" actId="26606"/>
        <pc:sldMkLst>
          <pc:docMk/>
          <pc:sldMk cId="812212400" sldId="265"/>
        </pc:sldMkLst>
        <pc:spChg chg="mod ord">
          <ac:chgData name="Sarah Gothard" userId="0e53f415fda5f162" providerId="LiveId" clId="{F44E198F-1F00-4BE5-8B2F-A50EF9EB8B6B}" dt="2019-10-19T00:28:21.963" v="10" actId="26606"/>
          <ac:spMkLst>
            <pc:docMk/>
            <pc:sldMk cId="812212400" sldId="265"/>
            <ac:spMk id="4" creationId="{84438E16-6BDB-4BE1-83E0-68DC9002115B}"/>
          </ac:spMkLst>
        </pc:spChg>
        <pc:spChg chg="add">
          <ac:chgData name="Sarah Gothard" userId="0e53f415fda5f162" providerId="LiveId" clId="{F44E198F-1F00-4BE5-8B2F-A50EF9EB8B6B}" dt="2019-10-19T00:28:21.963" v="10" actId="26606"/>
          <ac:spMkLst>
            <pc:docMk/>
            <pc:sldMk cId="812212400" sldId="265"/>
            <ac:spMk id="9" creationId="{32BC26D8-82FB-445E-AA49-62A77D7C1EE0}"/>
          </ac:spMkLst>
        </pc:spChg>
        <pc:spChg chg="add">
          <ac:chgData name="Sarah Gothard" userId="0e53f415fda5f162" providerId="LiveId" clId="{F44E198F-1F00-4BE5-8B2F-A50EF9EB8B6B}" dt="2019-10-19T00:28:21.963" v="10" actId="26606"/>
          <ac:spMkLst>
            <pc:docMk/>
            <pc:sldMk cId="812212400" sldId="265"/>
            <ac:spMk id="11" creationId="{CB44330D-EA18-4254-AA95-EB49948539B8}"/>
          </ac:spMkLst>
        </pc:spChg>
        <pc:picChg chg="mod">
          <ac:chgData name="Sarah Gothard" userId="0e53f415fda5f162" providerId="LiveId" clId="{F44E198F-1F00-4BE5-8B2F-A50EF9EB8B6B}" dt="2019-10-19T00:28:21.963" v="10" actId="26606"/>
          <ac:picMkLst>
            <pc:docMk/>
            <pc:sldMk cId="812212400" sldId="265"/>
            <ac:picMk id="2" creationId="{6989D2E4-FF1C-43C0-931F-7D85188AA40F}"/>
          </ac:picMkLst>
        </pc:picChg>
      </pc:sldChg>
      <pc:sldChg chg="addSp modSp mod setBg">
        <pc:chgData name="Sarah Gothard" userId="0e53f415fda5f162" providerId="LiveId" clId="{F44E198F-1F00-4BE5-8B2F-A50EF9EB8B6B}" dt="2019-10-19T00:28:24.590" v="11" actId="26606"/>
        <pc:sldMkLst>
          <pc:docMk/>
          <pc:sldMk cId="4044537671" sldId="266"/>
        </pc:sldMkLst>
        <pc:spChg chg="mod ord">
          <ac:chgData name="Sarah Gothard" userId="0e53f415fda5f162" providerId="LiveId" clId="{F44E198F-1F00-4BE5-8B2F-A50EF9EB8B6B}" dt="2019-10-19T00:28:24.590" v="11" actId="26606"/>
          <ac:spMkLst>
            <pc:docMk/>
            <pc:sldMk cId="4044537671" sldId="266"/>
            <ac:spMk id="4" creationId="{84438E16-6BDB-4BE1-83E0-68DC9002115B}"/>
          </ac:spMkLst>
        </pc:spChg>
        <pc:spChg chg="add">
          <ac:chgData name="Sarah Gothard" userId="0e53f415fda5f162" providerId="LiveId" clId="{F44E198F-1F00-4BE5-8B2F-A50EF9EB8B6B}" dt="2019-10-19T00:28:24.590" v="11" actId="26606"/>
          <ac:spMkLst>
            <pc:docMk/>
            <pc:sldMk cId="4044537671" sldId="266"/>
            <ac:spMk id="9" creationId="{32BC26D8-82FB-445E-AA49-62A77D7C1EE0}"/>
          </ac:spMkLst>
        </pc:spChg>
        <pc:spChg chg="add">
          <ac:chgData name="Sarah Gothard" userId="0e53f415fda5f162" providerId="LiveId" clId="{F44E198F-1F00-4BE5-8B2F-A50EF9EB8B6B}" dt="2019-10-19T00:28:24.590" v="11" actId="26606"/>
          <ac:spMkLst>
            <pc:docMk/>
            <pc:sldMk cId="4044537671" sldId="266"/>
            <ac:spMk id="11" creationId="{CB44330D-EA18-4254-AA95-EB49948539B8}"/>
          </ac:spMkLst>
        </pc:spChg>
        <pc:picChg chg="mod">
          <ac:chgData name="Sarah Gothard" userId="0e53f415fda5f162" providerId="LiveId" clId="{F44E198F-1F00-4BE5-8B2F-A50EF9EB8B6B}" dt="2019-10-19T00:28:24.590" v="11" actId="26606"/>
          <ac:picMkLst>
            <pc:docMk/>
            <pc:sldMk cId="4044537671" sldId="266"/>
            <ac:picMk id="2" creationId="{7A33E1CA-4C20-4DB7-8F07-630BA345AEF4}"/>
          </ac:picMkLst>
        </pc:picChg>
      </pc:sldChg>
      <pc:sldChg chg="addSp modSp mod setBg">
        <pc:chgData name="Sarah Gothard" userId="0e53f415fda5f162" providerId="LiveId" clId="{F44E198F-1F00-4BE5-8B2F-A50EF9EB8B6B}" dt="2019-10-19T00:28:33.015" v="13" actId="26606"/>
        <pc:sldMkLst>
          <pc:docMk/>
          <pc:sldMk cId="1609741921" sldId="267"/>
        </pc:sldMkLst>
        <pc:spChg chg="add">
          <ac:chgData name="Sarah Gothard" userId="0e53f415fda5f162" providerId="LiveId" clId="{F44E198F-1F00-4BE5-8B2F-A50EF9EB8B6B}" dt="2019-10-19T00:28:33.015" v="13" actId="26606"/>
          <ac:spMkLst>
            <pc:docMk/>
            <pc:sldMk cId="1609741921" sldId="267"/>
            <ac:spMk id="10" creationId="{32BC26D8-82FB-445E-AA49-62A77D7C1EE0}"/>
          </ac:spMkLst>
        </pc:spChg>
        <pc:spChg chg="add">
          <ac:chgData name="Sarah Gothard" userId="0e53f415fda5f162" providerId="LiveId" clId="{F44E198F-1F00-4BE5-8B2F-A50EF9EB8B6B}" dt="2019-10-19T00:28:33.015" v="13" actId="26606"/>
          <ac:spMkLst>
            <pc:docMk/>
            <pc:sldMk cId="1609741921" sldId="267"/>
            <ac:spMk id="12" creationId="{CB44330D-EA18-4254-AA95-EB49948539B8}"/>
          </ac:spMkLst>
        </pc:spChg>
        <pc:picChg chg="mod">
          <ac:chgData name="Sarah Gothard" userId="0e53f415fda5f162" providerId="LiveId" clId="{F44E198F-1F00-4BE5-8B2F-A50EF9EB8B6B}" dt="2019-10-19T00:28:33.015" v="13" actId="26606"/>
          <ac:picMkLst>
            <pc:docMk/>
            <pc:sldMk cId="1609741921" sldId="267"/>
            <ac:picMk id="5" creationId="{8DF4CE40-9FE3-443E-9173-9537FF7E7739}"/>
          </ac:picMkLst>
        </pc:picChg>
      </pc:sldChg>
      <pc:sldChg chg="addSp modSp mod setBg">
        <pc:chgData name="Sarah Gothard" userId="0e53f415fda5f162" providerId="LiveId" clId="{F44E198F-1F00-4BE5-8B2F-A50EF9EB8B6B}" dt="2019-10-19T00:28:07.338" v="6" actId="26606"/>
        <pc:sldMkLst>
          <pc:docMk/>
          <pc:sldMk cId="2231252866" sldId="268"/>
        </pc:sldMkLst>
        <pc:spChg chg="mod ord">
          <ac:chgData name="Sarah Gothard" userId="0e53f415fda5f162" providerId="LiveId" clId="{F44E198F-1F00-4BE5-8B2F-A50EF9EB8B6B}" dt="2019-10-19T00:28:07.338" v="6" actId="26606"/>
          <ac:spMkLst>
            <pc:docMk/>
            <pc:sldMk cId="2231252866" sldId="268"/>
            <ac:spMk id="4" creationId="{84438E16-6BDB-4BE1-83E0-68DC9002115B}"/>
          </ac:spMkLst>
        </pc:spChg>
        <pc:spChg chg="add">
          <ac:chgData name="Sarah Gothard" userId="0e53f415fda5f162" providerId="LiveId" clId="{F44E198F-1F00-4BE5-8B2F-A50EF9EB8B6B}" dt="2019-10-19T00:28:07.338" v="6" actId="26606"/>
          <ac:spMkLst>
            <pc:docMk/>
            <pc:sldMk cId="2231252866" sldId="268"/>
            <ac:spMk id="10" creationId="{32BC26D8-82FB-445E-AA49-62A77D7C1EE0}"/>
          </ac:spMkLst>
        </pc:spChg>
        <pc:spChg chg="add">
          <ac:chgData name="Sarah Gothard" userId="0e53f415fda5f162" providerId="LiveId" clId="{F44E198F-1F00-4BE5-8B2F-A50EF9EB8B6B}" dt="2019-10-19T00:28:07.338" v="6" actId="26606"/>
          <ac:spMkLst>
            <pc:docMk/>
            <pc:sldMk cId="2231252866" sldId="268"/>
            <ac:spMk id="12" creationId="{CB44330D-EA18-4254-AA95-EB49948539B8}"/>
          </ac:spMkLst>
        </pc:spChg>
        <pc:picChg chg="mod">
          <ac:chgData name="Sarah Gothard" userId="0e53f415fda5f162" providerId="LiveId" clId="{F44E198F-1F00-4BE5-8B2F-A50EF9EB8B6B}" dt="2019-10-19T00:28:07.338" v="6" actId="26606"/>
          <ac:picMkLst>
            <pc:docMk/>
            <pc:sldMk cId="2231252866" sldId="268"/>
            <ac:picMk id="5" creationId="{9BC1AD45-EE68-4630-A80F-884DFE01B93B}"/>
          </ac:picMkLst>
        </pc:picChg>
      </pc:sldChg>
      <pc:sldChg chg="addSp modSp mod setBg">
        <pc:chgData name="Sarah Gothard" userId="0e53f415fda5f162" providerId="LiveId" clId="{F44E198F-1F00-4BE5-8B2F-A50EF9EB8B6B}" dt="2019-10-19T00:28:18.302" v="9" actId="26606"/>
        <pc:sldMkLst>
          <pc:docMk/>
          <pc:sldMk cId="3471634471" sldId="269"/>
        </pc:sldMkLst>
        <pc:spChg chg="mod ord">
          <ac:chgData name="Sarah Gothard" userId="0e53f415fda5f162" providerId="LiveId" clId="{F44E198F-1F00-4BE5-8B2F-A50EF9EB8B6B}" dt="2019-10-19T00:28:18.302" v="9" actId="26606"/>
          <ac:spMkLst>
            <pc:docMk/>
            <pc:sldMk cId="3471634471" sldId="269"/>
            <ac:spMk id="4" creationId="{84438E16-6BDB-4BE1-83E0-68DC9002115B}"/>
          </ac:spMkLst>
        </pc:spChg>
        <pc:spChg chg="add">
          <ac:chgData name="Sarah Gothard" userId="0e53f415fda5f162" providerId="LiveId" clId="{F44E198F-1F00-4BE5-8B2F-A50EF9EB8B6B}" dt="2019-10-19T00:28:18.302" v="9" actId="26606"/>
          <ac:spMkLst>
            <pc:docMk/>
            <pc:sldMk cId="3471634471" sldId="269"/>
            <ac:spMk id="10" creationId="{32BC26D8-82FB-445E-AA49-62A77D7C1EE0}"/>
          </ac:spMkLst>
        </pc:spChg>
        <pc:spChg chg="add">
          <ac:chgData name="Sarah Gothard" userId="0e53f415fda5f162" providerId="LiveId" clId="{F44E198F-1F00-4BE5-8B2F-A50EF9EB8B6B}" dt="2019-10-19T00:28:18.302" v="9" actId="26606"/>
          <ac:spMkLst>
            <pc:docMk/>
            <pc:sldMk cId="3471634471" sldId="269"/>
            <ac:spMk id="12" creationId="{CB44330D-EA18-4254-AA95-EB49948539B8}"/>
          </ac:spMkLst>
        </pc:spChg>
        <pc:picChg chg="mod">
          <ac:chgData name="Sarah Gothard" userId="0e53f415fda5f162" providerId="LiveId" clId="{F44E198F-1F00-4BE5-8B2F-A50EF9EB8B6B}" dt="2019-10-19T00:28:18.302" v="9" actId="26606"/>
          <ac:picMkLst>
            <pc:docMk/>
            <pc:sldMk cId="3471634471" sldId="269"/>
            <ac:picMk id="5" creationId="{9BC1AD45-EE68-4630-A80F-884DFE01B93B}"/>
          </ac:picMkLst>
        </pc:picChg>
      </pc:sldChg>
      <pc:sldChg chg="addSp modSp mod setBg">
        <pc:chgData name="Sarah Gothard" userId="0e53f415fda5f162" providerId="LiveId" clId="{F44E198F-1F00-4BE5-8B2F-A50EF9EB8B6B}" dt="2019-10-19T00:28:30.273" v="12" actId="26606"/>
        <pc:sldMkLst>
          <pc:docMk/>
          <pc:sldMk cId="927433420" sldId="270"/>
        </pc:sldMkLst>
        <pc:spChg chg="mod ord">
          <ac:chgData name="Sarah Gothard" userId="0e53f415fda5f162" providerId="LiveId" clId="{F44E198F-1F00-4BE5-8B2F-A50EF9EB8B6B}" dt="2019-10-19T00:28:30.273" v="12" actId="26606"/>
          <ac:spMkLst>
            <pc:docMk/>
            <pc:sldMk cId="927433420" sldId="270"/>
            <ac:spMk id="4" creationId="{84438E16-6BDB-4BE1-83E0-68DC9002115B}"/>
          </ac:spMkLst>
        </pc:spChg>
        <pc:spChg chg="add">
          <ac:chgData name="Sarah Gothard" userId="0e53f415fda5f162" providerId="LiveId" clId="{F44E198F-1F00-4BE5-8B2F-A50EF9EB8B6B}" dt="2019-10-19T00:28:30.273" v="12" actId="26606"/>
          <ac:spMkLst>
            <pc:docMk/>
            <pc:sldMk cId="927433420" sldId="270"/>
            <ac:spMk id="10" creationId="{32BC26D8-82FB-445E-AA49-62A77D7C1EE0}"/>
          </ac:spMkLst>
        </pc:spChg>
        <pc:spChg chg="add">
          <ac:chgData name="Sarah Gothard" userId="0e53f415fda5f162" providerId="LiveId" clId="{F44E198F-1F00-4BE5-8B2F-A50EF9EB8B6B}" dt="2019-10-19T00:28:30.273" v="12" actId="26606"/>
          <ac:spMkLst>
            <pc:docMk/>
            <pc:sldMk cId="927433420" sldId="270"/>
            <ac:spMk id="12" creationId="{CB44330D-EA18-4254-AA95-EB49948539B8}"/>
          </ac:spMkLst>
        </pc:spChg>
        <pc:picChg chg="mod">
          <ac:chgData name="Sarah Gothard" userId="0e53f415fda5f162" providerId="LiveId" clId="{F44E198F-1F00-4BE5-8B2F-A50EF9EB8B6B}" dt="2019-10-19T00:28:30.273" v="12" actId="26606"/>
          <ac:picMkLst>
            <pc:docMk/>
            <pc:sldMk cId="927433420" sldId="270"/>
            <ac:picMk id="5" creationId="{9BC1AD45-EE68-4630-A80F-884DFE01B93B}"/>
          </ac:picMkLst>
        </pc:picChg>
      </pc:sldChg>
      <pc:sldChg chg="addSp modSp mod setBg">
        <pc:chgData name="Sarah Gothard" userId="0e53f415fda5f162" providerId="LiveId" clId="{F44E198F-1F00-4BE5-8B2F-A50EF9EB8B6B}" dt="2019-10-19T00:28:35.374" v="14" actId="26606"/>
        <pc:sldMkLst>
          <pc:docMk/>
          <pc:sldMk cId="326280407" sldId="271"/>
        </pc:sldMkLst>
        <pc:spChg chg="mod ord">
          <ac:chgData name="Sarah Gothard" userId="0e53f415fda5f162" providerId="LiveId" clId="{F44E198F-1F00-4BE5-8B2F-A50EF9EB8B6B}" dt="2019-10-19T00:28:35.374" v="14" actId="26606"/>
          <ac:spMkLst>
            <pc:docMk/>
            <pc:sldMk cId="326280407" sldId="271"/>
            <ac:spMk id="4" creationId="{84438E16-6BDB-4BE1-83E0-68DC9002115B}"/>
          </ac:spMkLst>
        </pc:spChg>
        <pc:spChg chg="add">
          <ac:chgData name="Sarah Gothard" userId="0e53f415fda5f162" providerId="LiveId" clId="{F44E198F-1F00-4BE5-8B2F-A50EF9EB8B6B}" dt="2019-10-19T00:28:35.374" v="14" actId="26606"/>
          <ac:spMkLst>
            <pc:docMk/>
            <pc:sldMk cId="326280407" sldId="271"/>
            <ac:spMk id="9" creationId="{32BC26D8-82FB-445E-AA49-62A77D7C1EE0}"/>
          </ac:spMkLst>
        </pc:spChg>
        <pc:spChg chg="add">
          <ac:chgData name="Sarah Gothard" userId="0e53f415fda5f162" providerId="LiveId" clId="{F44E198F-1F00-4BE5-8B2F-A50EF9EB8B6B}" dt="2019-10-19T00:28:35.374" v="14" actId="26606"/>
          <ac:spMkLst>
            <pc:docMk/>
            <pc:sldMk cId="326280407" sldId="271"/>
            <ac:spMk id="11" creationId="{CB44330D-EA18-4254-AA95-EB49948539B8}"/>
          </ac:spMkLst>
        </pc:spChg>
        <pc:picChg chg="mod">
          <ac:chgData name="Sarah Gothard" userId="0e53f415fda5f162" providerId="LiveId" clId="{F44E198F-1F00-4BE5-8B2F-A50EF9EB8B6B}" dt="2019-10-19T00:28:35.374" v="14" actId="26606"/>
          <ac:picMkLst>
            <pc:docMk/>
            <pc:sldMk cId="326280407" sldId="271"/>
            <ac:picMk id="2" creationId="{EC3032F9-733C-40B4-BA47-3EAD1A4799B6}"/>
          </ac:picMkLst>
        </pc:picChg>
      </pc:sldChg>
      <pc:sldChg chg="addSp modSp mod setBg">
        <pc:chgData name="Sarah Gothard" userId="0e53f415fda5f162" providerId="LiveId" clId="{F44E198F-1F00-4BE5-8B2F-A50EF9EB8B6B}" dt="2019-10-19T00:28:37.844" v="15" actId="26606"/>
        <pc:sldMkLst>
          <pc:docMk/>
          <pc:sldMk cId="3746581343" sldId="272"/>
        </pc:sldMkLst>
        <pc:spChg chg="mod ord">
          <ac:chgData name="Sarah Gothard" userId="0e53f415fda5f162" providerId="LiveId" clId="{F44E198F-1F00-4BE5-8B2F-A50EF9EB8B6B}" dt="2019-10-19T00:28:37.844" v="15" actId="26606"/>
          <ac:spMkLst>
            <pc:docMk/>
            <pc:sldMk cId="3746581343" sldId="272"/>
            <ac:spMk id="4" creationId="{84438E16-6BDB-4BE1-83E0-68DC9002115B}"/>
          </ac:spMkLst>
        </pc:spChg>
        <pc:spChg chg="add">
          <ac:chgData name="Sarah Gothard" userId="0e53f415fda5f162" providerId="LiveId" clId="{F44E198F-1F00-4BE5-8B2F-A50EF9EB8B6B}" dt="2019-10-19T00:28:37.844" v="15" actId="26606"/>
          <ac:spMkLst>
            <pc:docMk/>
            <pc:sldMk cId="3746581343" sldId="272"/>
            <ac:spMk id="10" creationId="{32BC26D8-82FB-445E-AA49-62A77D7C1EE0}"/>
          </ac:spMkLst>
        </pc:spChg>
        <pc:spChg chg="add">
          <ac:chgData name="Sarah Gothard" userId="0e53f415fda5f162" providerId="LiveId" clId="{F44E198F-1F00-4BE5-8B2F-A50EF9EB8B6B}" dt="2019-10-19T00:28:37.844" v="15" actId="26606"/>
          <ac:spMkLst>
            <pc:docMk/>
            <pc:sldMk cId="3746581343" sldId="272"/>
            <ac:spMk id="12" creationId="{CB44330D-EA18-4254-AA95-EB49948539B8}"/>
          </ac:spMkLst>
        </pc:spChg>
        <pc:picChg chg="mod">
          <ac:chgData name="Sarah Gothard" userId="0e53f415fda5f162" providerId="LiveId" clId="{F44E198F-1F00-4BE5-8B2F-A50EF9EB8B6B}" dt="2019-10-19T00:28:37.844" v="15" actId="26606"/>
          <ac:picMkLst>
            <pc:docMk/>
            <pc:sldMk cId="3746581343" sldId="272"/>
            <ac:picMk id="5" creationId="{9BC1AD45-EE68-4630-A80F-884DFE01B93B}"/>
          </ac:picMkLst>
        </pc:picChg>
      </pc:sldChg>
    </pc:docChg>
  </pc:docChgLst>
  <pc:docChgLst>
    <pc:chgData name="Sarah Gothard" userId="0e53f415fda5f162" providerId="LiveId" clId="{D199441A-CD9A-4560-B673-0B7A0F94BFC2}"/>
  </pc:docChgLst>
  <pc:docChgLst>
    <pc:chgData name="Sarah Gothard" userId="0e53f415fda5f162" providerId="LiveId" clId="{D203142A-FB58-4D5A-9D05-6330B8DBE27C}"/>
  </pc:docChgLst>
  <pc:docChgLst>
    <pc:chgData name="Sarah Gothard" userId="0e53f415fda5f162" providerId="LiveId" clId="{07D913AE-063F-49BB-A200-327AC1113A31}"/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D91178-905E-4181-A080-73FBE2A7F10F}" type="datetimeFigureOut">
              <a:rPr lang="en-US" smtClean="0"/>
              <a:t>10/18/2019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DC0C31-3BFD-43A2-B8EE-356E8F332F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65520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649B93-516E-447E-9C4C-C287614C6398}" type="datetimeFigureOut">
              <a:rPr lang="en-US" smtClean="0"/>
              <a:t>10/18/2019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7908AF-65BE-457F-9D87-289A548E61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23204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You are welcome to use or modify these PowerPoints as needed. Feel free to change the design or layout to suit your ministry, school, home, or company. </a:t>
            </a:r>
            <a:r>
              <a:rPr lang="en-US"/>
              <a:t>More PowerPoint slides can be found at mobilehymns.org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7908AF-65BE-457F-9D87-289A548E61F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96182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4A5E8-EBEC-488E-AE66-5DA21A38EE26}" type="datetime1">
              <a:rPr lang="en-US" smtClean="0"/>
              <a:t>10/18/2019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71495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2FCC0-5F4E-427F-9127-B94CD82A0C38}" type="datetime1">
              <a:rPr lang="en-US" smtClean="0"/>
              <a:t>10/18/2019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34523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D3A5CF-AFEC-4509-B771-31481ADC1172}" type="datetime1">
              <a:rPr lang="en-US" smtClean="0"/>
              <a:t>10/18/2019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56734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ED43AE-BA47-4254-AC12-551DD83CE10D}" type="datetime1">
              <a:rPr lang="en-US" smtClean="0"/>
              <a:t>10/18/2019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4919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73CAEB-D68E-468F-8E56-B4B66E1C0A61}" type="datetime1">
              <a:rPr lang="en-US" smtClean="0"/>
              <a:t>10/18/2019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22999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7C4FE-EB64-46BB-9205-B1EE9EE8BFC9}" type="datetime1">
              <a:rPr lang="en-US" smtClean="0"/>
              <a:t>10/18/2019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77905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74EE6-CF30-4CA8-B154-B496D8D79A09}" type="datetime1">
              <a:rPr lang="en-US" smtClean="0"/>
              <a:t>10/18/2019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87188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98C175-E6CD-4916-8689-413DF59FA2B7}" type="datetime1">
              <a:rPr lang="en-US" smtClean="0"/>
              <a:t>10/18/2019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66646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2422B-9403-45EA-B93B-F8104079F340}" type="datetime1">
              <a:rPr lang="en-US" smtClean="0"/>
              <a:t>10/18/2019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93460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27844-C336-4BB0-BDE0-54C7634A075B}" type="datetime1">
              <a:rPr lang="en-US" smtClean="0"/>
              <a:t>10/18/2019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31172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49165-212D-48C1-9776-729E0A8C0D58}" type="datetime1">
              <a:rPr lang="en-US" smtClean="0"/>
              <a:t>10/18/2019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9265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F1B597-F26C-4EAF-A163-38755C5479C0}" type="datetime1">
              <a:rPr lang="en-US" smtClean="0"/>
              <a:t>10/18/2019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068D91-5085-43EA-8734-9AB23AC0958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24505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CD75D80D-C1D0-4973-ABC4-36A5F1D6B38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3467" y="2365756"/>
            <a:ext cx="10905066" cy="2126488"/>
          </a:xfrm>
          <a:prstGeom prst="rect">
            <a:avLst/>
          </a:prstGeom>
        </p:spPr>
      </p:pic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5277B3-F2AB-47E8-A410-E4DFF7CB25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2111670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BC1AD45-EE68-4630-A80F-884DFE01B93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4930" y="643467"/>
            <a:ext cx="10222139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4438E16-6BDB-4BE1-83E0-68DC900211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47163447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6989D2E4-FF1C-43C0-931F-7D85188AA40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09099" y="643467"/>
            <a:ext cx="9773801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4438E16-6BDB-4BE1-83E0-68DC900211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81221240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7A33E1CA-4C20-4DB7-8F07-630BA345AEF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3467" y="2079498"/>
            <a:ext cx="10905066" cy="2699004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4438E16-6BDB-4BE1-83E0-68DC900211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404453767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BC1AD45-EE68-4630-A80F-884DFE01B93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4930" y="643467"/>
            <a:ext cx="10222139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4438E16-6BDB-4BE1-83E0-68DC900211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92743342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DF4CE40-9FE3-443E-9173-9537FF7E773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21834" y="643467"/>
            <a:ext cx="9948331" cy="55710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974192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EC3032F9-733C-40B4-BA47-3EAD1A4799B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3467" y="2134024"/>
            <a:ext cx="10905066" cy="2589952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4438E16-6BDB-4BE1-83E0-68DC900211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2628040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BC1AD45-EE68-4630-A80F-884DFE01B93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4930" y="643467"/>
            <a:ext cx="10222139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4438E16-6BDB-4BE1-83E0-68DC900211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7465813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5BB78CB6-8281-4E99-B643-195104CD4AD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43941" y="643467"/>
            <a:ext cx="9904118" cy="55710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25424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D1D13152-78EF-40A5-85FB-37660EF4CAC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3467" y="2065867"/>
            <a:ext cx="10905066" cy="27262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4438E16-6BDB-4BE1-83E0-68DC900211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0101217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BC1AD45-EE68-4630-A80F-884DFE01B93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4930" y="643467"/>
            <a:ext cx="10222139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4438E16-6BDB-4BE1-83E0-68DC900211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5220520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9B231470-5C78-4C39-9E84-DEC5A6C8B2B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43941" y="643467"/>
            <a:ext cx="9904118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4438E16-6BDB-4BE1-83E0-68DC900211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9774629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8A56AA6E-6D4D-4CC9-8691-A654784D1DE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3467" y="2079498"/>
            <a:ext cx="10905066" cy="2699004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4438E16-6BDB-4BE1-83E0-68DC900211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1122639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BC1AD45-EE68-4630-A80F-884DFE01B93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4930" y="643467"/>
            <a:ext cx="10222139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4438E16-6BDB-4BE1-83E0-68DC900211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2312528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165279B8-42D0-401D-9044-5B615961EC2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7021" y="643467"/>
            <a:ext cx="10037957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4438E16-6BDB-4BE1-83E0-68DC900211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89184085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6F3237DF-5189-4F04-A509-0BAAAEC8A92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3467" y="2106761"/>
            <a:ext cx="10905066" cy="2644478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4438E16-6BDB-4BE1-83E0-68DC900211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42742377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71</Words>
  <Application>Microsoft Office PowerPoint</Application>
  <PresentationFormat>Widescreen</PresentationFormat>
  <Paragraphs>16</Paragraphs>
  <Slides>16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0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Sarah Gothard</dc:creator>
  <cp:lastModifiedBy>Sarah Gothard</cp:lastModifiedBy>
  <cp:revision>1</cp:revision>
  <dcterms:created xsi:type="dcterms:W3CDTF">2019-10-19T00:28:37Z</dcterms:created>
  <dcterms:modified xsi:type="dcterms:W3CDTF">2019-10-19T00:28:39Z</dcterms:modified>
</cp:coreProperties>
</file>