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59" r:id="rId3"/>
    <p:sldId id="260" r:id="rId4"/>
    <p:sldId id="261" r:id="rId5"/>
    <p:sldId id="262"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893C3C-87C4-4A85-86B7-4A8C8568F6CB}" v="1" dt="2022-08-05T20:29:45.3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0A893C3C-87C4-4A85-86B7-4A8C8568F6CB}"/>
    <pc:docChg chg="custSel addSld delSld modSld">
      <pc:chgData name="Sarah Gothard" userId="0e53f415fda5f162" providerId="LiveId" clId="{0A893C3C-87C4-4A85-86B7-4A8C8568F6CB}" dt="2022-08-05T20:32:53.450" v="42" actId="26606"/>
      <pc:docMkLst>
        <pc:docMk/>
      </pc:docMkLst>
      <pc:sldChg chg="addSp delSp modSp del mod">
        <pc:chgData name="Sarah Gothard" userId="0e53f415fda5f162" providerId="LiveId" clId="{0A893C3C-87C4-4A85-86B7-4A8C8568F6CB}" dt="2022-08-05T20:29:49.944" v="21" actId="47"/>
        <pc:sldMkLst>
          <pc:docMk/>
          <pc:sldMk cId="638189088" sldId="257"/>
        </pc:sldMkLst>
        <pc:spChg chg="ord">
          <ac:chgData name="Sarah Gothard" userId="0e53f415fda5f162" providerId="LiveId" clId="{0A893C3C-87C4-4A85-86B7-4A8C8568F6CB}" dt="2022-08-05T20:27:43.775" v="4" actId="26606"/>
          <ac:spMkLst>
            <pc:docMk/>
            <pc:sldMk cId="638189088" sldId="257"/>
            <ac:spMk id="7" creationId="{827F51BA-DEE9-4559-A5E9-20E9BF190359}"/>
          </ac:spMkLst>
        </pc:spChg>
        <pc:spChg chg="del">
          <ac:chgData name="Sarah Gothard" userId="0e53f415fda5f162" providerId="LiveId" clId="{0A893C3C-87C4-4A85-86B7-4A8C8568F6CB}" dt="2022-08-05T20:27:43.775" v="4" actId="26606"/>
          <ac:spMkLst>
            <pc:docMk/>
            <pc:sldMk cId="638189088" sldId="257"/>
            <ac:spMk id="58" creationId="{32BC26D8-82FB-445E-AA49-62A77D7C1EE0}"/>
          </ac:spMkLst>
        </pc:spChg>
        <pc:spChg chg="del">
          <ac:chgData name="Sarah Gothard" userId="0e53f415fda5f162" providerId="LiveId" clId="{0A893C3C-87C4-4A85-86B7-4A8C8568F6CB}" dt="2022-08-05T20:27:43.775" v="4" actId="26606"/>
          <ac:spMkLst>
            <pc:docMk/>
            <pc:sldMk cId="638189088" sldId="257"/>
            <ac:spMk id="60" creationId="{CB44330D-EA18-4254-AA95-EB49948539B8}"/>
          </ac:spMkLst>
        </pc:spChg>
        <pc:spChg chg="add">
          <ac:chgData name="Sarah Gothard" userId="0e53f415fda5f162" providerId="LiveId" clId="{0A893C3C-87C4-4A85-86B7-4A8C8568F6CB}" dt="2022-08-05T20:27:43.775" v="4" actId="26606"/>
          <ac:spMkLst>
            <pc:docMk/>
            <pc:sldMk cId="638189088" sldId="257"/>
            <ac:spMk id="65" creationId="{32BC26D8-82FB-445E-AA49-62A77D7C1EE0}"/>
          </ac:spMkLst>
        </pc:spChg>
        <pc:spChg chg="add">
          <ac:chgData name="Sarah Gothard" userId="0e53f415fda5f162" providerId="LiveId" clId="{0A893C3C-87C4-4A85-86B7-4A8C8568F6CB}" dt="2022-08-05T20:27:43.775" v="4" actId="26606"/>
          <ac:spMkLst>
            <pc:docMk/>
            <pc:sldMk cId="638189088" sldId="257"/>
            <ac:spMk id="67" creationId="{CB44330D-EA18-4254-AA95-EB49948539B8}"/>
          </ac:spMkLst>
        </pc:spChg>
        <pc:picChg chg="add del mod">
          <ac:chgData name="Sarah Gothard" userId="0e53f415fda5f162" providerId="LiveId" clId="{0A893C3C-87C4-4A85-86B7-4A8C8568F6CB}" dt="2022-08-05T20:29:42.800" v="19" actId="21"/>
          <ac:picMkLst>
            <pc:docMk/>
            <pc:sldMk cId="638189088" sldId="257"/>
            <ac:picMk id="3" creationId="{66B3969A-C102-4534-BF6F-CF6AD382440A}"/>
          </ac:picMkLst>
        </pc:picChg>
        <pc:picChg chg="del">
          <ac:chgData name="Sarah Gothard" userId="0e53f415fda5f162" providerId="LiveId" clId="{0A893C3C-87C4-4A85-86B7-4A8C8568F6CB}" dt="2022-08-05T20:26:34.443" v="1" actId="478"/>
          <ac:picMkLst>
            <pc:docMk/>
            <pc:sldMk cId="638189088" sldId="257"/>
            <ac:picMk id="9" creationId="{BC4EC4B5-F9B2-4D10-9C4B-FB5D97147807}"/>
          </ac:picMkLst>
        </pc:picChg>
      </pc:sldChg>
      <pc:sldChg chg="addSp delSp modSp mod">
        <pc:chgData name="Sarah Gothard" userId="0e53f415fda5f162" providerId="LiveId" clId="{0A893C3C-87C4-4A85-86B7-4A8C8568F6CB}" dt="2022-08-05T20:29:45.316" v="20"/>
        <pc:sldMkLst>
          <pc:docMk/>
          <pc:sldMk cId="4161162085" sldId="258"/>
        </pc:sldMkLst>
        <pc:picChg chg="del">
          <ac:chgData name="Sarah Gothard" userId="0e53f415fda5f162" providerId="LiveId" clId="{0A893C3C-87C4-4A85-86B7-4A8C8568F6CB}" dt="2022-08-05T20:26:32.222" v="0" actId="478"/>
          <ac:picMkLst>
            <pc:docMk/>
            <pc:sldMk cId="4161162085" sldId="258"/>
            <ac:picMk id="4" creationId="{6D627D74-538F-4869-9AC0-162DF4EA21C6}"/>
          </ac:picMkLst>
        </pc:picChg>
        <pc:picChg chg="add mod">
          <ac:chgData name="Sarah Gothard" userId="0e53f415fda5f162" providerId="LiveId" clId="{0A893C3C-87C4-4A85-86B7-4A8C8568F6CB}" dt="2022-08-05T20:29:45.316" v="20"/>
          <ac:picMkLst>
            <pc:docMk/>
            <pc:sldMk cId="4161162085" sldId="258"/>
            <ac:picMk id="6" creationId="{4D25FCB3-FB68-4E6F-B34C-B61FC5DF8EE7}"/>
          </ac:picMkLst>
        </pc:picChg>
      </pc:sldChg>
      <pc:sldChg chg="addSp delSp modSp new mod setBg">
        <pc:chgData name="Sarah Gothard" userId="0e53f415fda5f162" providerId="LiveId" clId="{0A893C3C-87C4-4A85-86B7-4A8C8568F6CB}" dt="2022-08-05T20:28:20.204" v="11" actId="27614"/>
        <pc:sldMkLst>
          <pc:docMk/>
          <pc:sldMk cId="1319273131" sldId="259"/>
        </pc:sldMkLst>
        <pc:spChg chg="del">
          <ac:chgData name="Sarah Gothard" userId="0e53f415fda5f162" providerId="LiveId" clId="{0A893C3C-87C4-4A85-86B7-4A8C8568F6CB}" dt="2022-08-05T20:28:14.245" v="9" actId="26606"/>
          <ac:spMkLst>
            <pc:docMk/>
            <pc:sldMk cId="1319273131" sldId="259"/>
            <ac:spMk id="2" creationId="{FF413CCB-BA90-4E22-B6AB-469191049417}"/>
          </ac:spMkLst>
        </pc:spChg>
        <pc:spChg chg="del">
          <ac:chgData name="Sarah Gothard" userId="0e53f415fda5f162" providerId="LiveId" clId="{0A893C3C-87C4-4A85-86B7-4A8C8568F6CB}" dt="2022-08-05T20:28:14.245" v="9" actId="26606"/>
          <ac:spMkLst>
            <pc:docMk/>
            <pc:sldMk cId="1319273131" sldId="259"/>
            <ac:spMk id="3" creationId="{2A2DFF25-FABA-4398-AF03-6BBBD0A3E714}"/>
          </ac:spMkLst>
        </pc:spChg>
        <pc:spChg chg="mod ord">
          <ac:chgData name="Sarah Gothard" userId="0e53f415fda5f162" providerId="LiveId" clId="{0A893C3C-87C4-4A85-86B7-4A8C8568F6CB}" dt="2022-08-05T20:28:14.245" v="9" actId="26606"/>
          <ac:spMkLst>
            <pc:docMk/>
            <pc:sldMk cId="1319273131" sldId="259"/>
            <ac:spMk id="4" creationId="{359C7606-B22F-44FB-AB38-1F3916DB6184}"/>
          </ac:spMkLst>
        </pc:spChg>
        <pc:spChg chg="add">
          <ac:chgData name="Sarah Gothard" userId="0e53f415fda5f162" providerId="LiveId" clId="{0A893C3C-87C4-4A85-86B7-4A8C8568F6CB}" dt="2022-08-05T20:28:14.245" v="9" actId="26606"/>
          <ac:spMkLst>
            <pc:docMk/>
            <pc:sldMk cId="1319273131" sldId="259"/>
            <ac:spMk id="11" creationId="{32BC26D8-82FB-445E-AA49-62A77D7C1EE0}"/>
          </ac:spMkLst>
        </pc:spChg>
        <pc:spChg chg="add">
          <ac:chgData name="Sarah Gothard" userId="0e53f415fda5f162" providerId="LiveId" clId="{0A893C3C-87C4-4A85-86B7-4A8C8568F6CB}" dt="2022-08-05T20:28:14.245" v="9" actId="26606"/>
          <ac:spMkLst>
            <pc:docMk/>
            <pc:sldMk cId="1319273131" sldId="259"/>
            <ac:spMk id="13" creationId="{CB44330D-EA18-4254-AA95-EB49948539B8}"/>
          </ac:spMkLst>
        </pc:spChg>
        <pc:picChg chg="add mod">
          <ac:chgData name="Sarah Gothard" userId="0e53f415fda5f162" providerId="LiveId" clId="{0A893C3C-87C4-4A85-86B7-4A8C8568F6CB}" dt="2022-08-05T20:28:20.204" v="11" actId="27614"/>
          <ac:picMkLst>
            <pc:docMk/>
            <pc:sldMk cId="1319273131" sldId="259"/>
            <ac:picMk id="6" creationId="{84BA0BD7-6E85-4038-9923-86F15D0DDB15}"/>
          </ac:picMkLst>
        </pc:picChg>
      </pc:sldChg>
      <pc:sldChg chg="del">
        <pc:chgData name="Sarah Gothard" userId="0e53f415fda5f162" providerId="LiveId" clId="{0A893C3C-87C4-4A85-86B7-4A8C8568F6CB}" dt="2022-08-05T20:26:36.422" v="2" actId="47"/>
        <pc:sldMkLst>
          <pc:docMk/>
          <pc:sldMk cId="2004518666" sldId="259"/>
        </pc:sldMkLst>
      </pc:sldChg>
      <pc:sldChg chg="addSp delSp modSp new mod setBg">
        <pc:chgData name="Sarah Gothard" userId="0e53f415fda5f162" providerId="LiveId" clId="{0A893C3C-87C4-4A85-86B7-4A8C8568F6CB}" dt="2022-08-05T20:29:35.234" v="16" actId="27614"/>
        <pc:sldMkLst>
          <pc:docMk/>
          <pc:sldMk cId="3404738041" sldId="260"/>
        </pc:sldMkLst>
        <pc:spChg chg="del">
          <ac:chgData name="Sarah Gothard" userId="0e53f415fda5f162" providerId="LiveId" clId="{0A893C3C-87C4-4A85-86B7-4A8C8568F6CB}" dt="2022-08-05T20:28:29.182" v="13" actId="26606"/>
          <ac:spMkLst>
            <pc:docMk/>
            <pc:sldMk cId="3404738041" sldId="260"/>
            <ac:spMk id="2" creationId="{33054C56-20B8-44CA-B5A5-45749E60239B}"/>
          </ac:spMkLst>
        </pc:spChg>
        <pc:spChg chg="del">
          <ac:chgData name="Sarah Gothard" userId="0e53f415fda5f162" providerId="LiveId" clId="{0A893C3C-87C4-4A85-86B7-4A8C8568F6CB}" dt="2022-08-05T20:28:29.182" v="13" actId="26606"/>
          <ac:spMkLst>
            <pc:docMk/>
            <pc:sldMk cId="3404738041" sldId="260"/>
            <ac:spMk id="3" creationId="{4C8043B2-1C95-4890-BE61-6142EE545831}"/>
          </ac:spMkLst>
        </pc:spChg>
        <pc:spChg chg="mod ord">
          <ac:chgData name="Sarah Gothard" userId="0e53f415fda5f162" providerId="LiveId" clId="{0A893C3C-87C4-4A85-86B7-4A8C8568F6CB}" dt="2022-08-05T20:28:29.182" v="13" actId="26606"/>
          <ac:spMkLst>
            <pc:docMk/>
            <pc:sldMk cId="3404738041" sldId="260"/>
            <ac:spMk id="4" creationId="{3694569B-0B3A-4084-9E83-70588C5D3747}"/>
          </ac:spMkLst>
        </pc:spChg>
        <pc:spChg chg="add">
          <ac:chgData name="Sarah Gothard" userId="0e53f415fda5f162" providerId="LiveId" clId="{0A893C3C-87C4-4A85-86B7-4A8C8568F6CB}" dt="2022-08-05T20:28:29.182" v="13" actId="26606"/>
          <ac:spMkLst>
            <pc:docMk/>
            <pc:sldMk cId="3404738041" sldId="260"/>
            <ac:spMk id="11" creationId="{32BC26D8-82FB-445E-AA49-62A77D7C1EE0}"/>
          </ac:spMkLst>
        </pc:spChg>
        <pc:spChg chg="add">
          <ac:chgData name="Sarah Gothard" userId="0e53f415fda5f162" providerId="LiveId" clId="{0A893C3C-87C4-4A85-86B7-4A8C8568F6CB}" dt="2022-08-05T20:28:29.182" v="13" actId="26606"/>
          <ac:spMkLst>
            <pc:docMk/>
            <pc:sldMk cId="3404738041" sldId="260"/>
            <ac:spMk id="13" creationId="{CB44330D-EA18-4254-AA95-EB49948539B8}"/>
          </ac:spMkLst>
        </pc:spChg>
        <pc:picChg chg="add mod">
          <ac:chgData name="Sarah Gothard" userId="0e53f415fda5f162" providerId="LiveId" clId="{0A893C3C-87C4-4A85-86B7-4A8C8568F6CB}" dt="2022-08-05T20:29:35.234" v="16" actId="27614"/>
          <ac:picMkLst>
            <pc:docMk/>
            <pc:sldMk cId="3404738041" sldId="260"/>
            <ac:picMk id="6" creationId="{266347F1-C647-4A01-8835-3BE411D7D953}"/>
          </ac:picMkLst>
        </pc:picChg>
      </pc:sldChg>
      <pc:sldChg chg="del">
        <pc:chgData name="Sarah Gothard" userId="0e53f415fda5f162" providerId="LiveId" clId="{0A893C3C-87C4-4A85-86B7-4A8C8568F6CB}" dt="2022-08-05T20:26:36.422" v="2" actId="47"/>
        <pc:sldMkLst>
          <pc:docMk/>
          <pc:sldMk cId="3606162500" sldId="260"/>
        </pc:sldMkLst>
      </pc:sldChg>
      <pc:sldChg chg="addSp delSp modSp new mod setBg">
        <pc:chgData name="Sarah Gothard" userId="0e53f415fda5f162" providerId="LiveId" clId="{0A893C3C-87C4-4A85-86B7-4A8C8568F6CB}" dt="2022-08-05T20:29:38.430" v="18" actId="26606"/>
        <pc:sldMkLst>
          <pc:docMk/>
          <pc:sldMk cId="1486711215" sldId="261"/>
        </pc:sldMkLst>
        <pc:spChg chg="del">
          <ac:chgData name="Sarah Gothard" userId="0e53f415fda5f162" providerId="LiveId" clId="{0A893C3C-87C4-4A85-86B7-4A8C8568F6CB}" dt="2022-08-05T20:29:38.430" v="18" actId="26606"/>
          <ac:spMkLst>
            <pc:docMk/>
            <pc:sldMk cId="1486711215" sldId="261"/>
            <ac:spMk id="2" creationId="{795D682C-61A9-4E76-8940-D3D1468E8840}"/>
          </ac:spMkLst>
        </pc:spChg>
        <pc:spChg chg="del">
          <ac:chgData name="Sarah Gothard" userId="0e53f415fda5f162" providerId="LiveId" clId="{0A893C3C-87C4-4A85-86B7-4A8C8568F6CB}" dt="2022-08-05T20:29:38.430" v="18" actId="26606"/>
          <ac:spMkLst>
            <pc:docMk/>
            <pc:sldMk cId="1486711215" sldId="261"/>
            <ac:spMk id="3" creationId="{D8AE8900-D2A8-435F-B787-E8D7BB1655ED}"/>
          </ac:spMkLst>
        </pc:spChg>
        <pc:spChg chg="mod ord">
          <ac:chgData name="Sarah Gothard" userId="0e53f415fda5f162" providerId="LiveId" clId="{0A893C3C-87C4-4A85-86B7-4A8C8568F6CB}" dt="2022-08-05T20:29:38.430" v="18" actId="26606"/>
          <ac:spMkLst>
            <pc:docMk/>
            <pc:sldMk cId="1486711215" sldId="261"/>
            <ac:spMk id="4" creationId="{89AC2992-F31B-4907-8524-E09822EF69A7}"/>
          </ac:spMkLst>
        </pc:spChg>
        <pc:spChg chg="add">
          <ac:chgData name="Sarah Gothard" userId="0e53f415fda5f162" providerId="LiveId" clId="{0A893C3C-87C4-4A85-86B7-4A8C8568F6CB}" dt="2022-08-05T20:29:38.430" v="18" actId="26606"/>
          <ac:spMkLst>
            <pc:docMk/>
            <pc:sldMk cId="1486711215" sldId="261"/>
            <ac:spMk id="11" creationId="{32BC26D8-82FB-445E-AA49-62A77D7C1EE0}"/>
          </ac:spMkLst>
        </pc:spChg>
        <pc:spChg chg="add">
          <ac:chgData name="Sarah Gothard" userId="0e53f415fda5f162" providerId="LiveId" clId="{0A893C3C-87C4-4A85-86B7-4A8C8568F6CB}" dt="2022-08-05T20:29:38.430" v="18" actId="26606"/>
          <ac:spMkLst>
            <pc:docMk/>
            <pc:sldMk cId="1486711215" sldId="261"/>
            <ac:spMk id="13" creationId="{CB44330D-EA18-4254-AA95-EB49948539B8}"/>
          </ac:spMkLst>
        </pc:spChg>
        <pc:picChg chg="add mod">
          <ac:chgData name="Sarah Gothard" userId="0e53f415fda5f162" providerId="LiveId" clId="{0A893C3C-87C4-4A85-86B7-4A8C8568F6CB}" dt="2022-08-05T20:29:38.430" v="18" actId="26606"/>
          <ac:picMkLst>
            <pc:docMk/>
            <pc:sldMk cId="1486711215" sldId="261"/>
            <ac:picMk id="6" creationId="{8266467E-5015-4C98-8C2B-4ADEE698F6F2}"/>
          </ac:picMkLst>
        </pc:picChg>
      </pc:sldChg>
      <pc:sldChg chg="del">
        <pc:chgData name="Sarah Gothard" userId="0e53f415fda5f162" providerId="LiveId" clId="{0A893C3C-87C4-4A85-86B7-4A8C8568F6CB}" dt="2022-08-05T20:26:36.422" v="2" actId="47"/>
        <pc:sldMkLst>
          <pc:docMk/>
          <pc:sldMk cId="4111886967" sldId="261"/>
        </pc:sldMkLst>
      </pc:sldChg>
      <pc:sldChg chg="del">
        <pc:chgData name="Sarah Gothard" userId="0e53f415fda5f162" providerId="LiveId" clId="{0A893C3C-87C4-4A85-86B7-4A8C8568F6CB}" dt="2022-08-05T20:26:36.422" v="2" actId="47"/>
        <pc:sldMkLst>
          <pc:docMk/>
          <pc:sldMk cId="206143070" sldId="262"/>
        </pc:sldMkLst>
      </pc:sldChg>
      <pc:sldChg chg="addSp delSp modSp new mod setBg">
        <pc:chgData name="Sarah Gothard" userId="0e53f415fda5f162" providerId="LiveId" clId="{0A893C3C-87C4-4A85-86B7-4A8C8568F6CB}" dt="2022-08-05T20:31:19.566" v="27" actId="27614"/>
        <pc:sldMkLst>
          <pc:docMk/>
          <pc:sldMk cId="1959454233" sldId="262"/>
        </pc:sldMkLst>
        <pc:spChg chg="del">
          <ac:chgData name="Sarah Gothard" userId="0e53f415fda5f162" providerId="LiveId" clId="{0A893C3C-87C4-4A85-86B7-4A8C8568F6CB}" dt="2022-08-05T20:30:03.695" v="24" actId="26606"/>
          <ac:spMkLst>
            <pc:docMk/>
            <pc:sldMk cId="1959454233" sldId="262"/>
            <ac:spMk id="2" creationId="{DC36C359-74F2-4AAE-BAD1-F571C3994243}"/>
          </ac:spMkLst>
        </pc:spChg>
        <pc:spChg chg="del">
          <ac:chgData name="Sarah Gothard" userId="0e53f415fda5f162" providerId="LiveId" clId="{0A893C3C-87C4-4A85-86B7-4A8C8568F6CB}" dt="2022-08-05T20:30:03.695" v="24" actId="26606"/>
          <ac:spMkLst>
            <pc:docMk/>
            <pc:sldMk cId="1959454233" sldId="262"/>
            <ac:spMk id="3" creationId="{805D7F2D-9E30-4A6F-9E15-445144689C41}"/>
          </ac:spMkLst>
        </pc:spChg>
        <pc:spChg chg="mod ord">
          <ac:chgData name="Sarah Gothard" userId="0e53f415fda5f162" providerId="LiveId" clId="{0A893C3C-87C4-4A85-86B7-4A8C8568F6CB}" dt="2022-08-05T20:30:03.695" v="24" actId="26606"/>
          <ac:spMkLst>
            <pc:docMk/>
            <pc:sldMk cId="1959454233" sldId="262"/>
            <ac:spMk id="4" creationId="{350FC77B-2F49-4F26-AA6E-300835031E08}"/>
          </ac:spMkLst>
        </pc:spChg>
        <pc:spChg chg="add">
          <ac:chgData name="Sarah Gothard" userId="0e53f415fda5f162" providerId="LiveId" clId="{0A893C3C-87C4-4A85-86B7-4A8C8568F6CB}" dt="2022-08-05T20:30:03.695" v="24" actId="26606"/>
          <ac:spMkLst>
            <pc:docMk/>
            <pc:sldMk cId="1959454233" sldId="262"/>
            <ac:spMk id="11" creationId="{32BC26D8-82FB-445E-AA49-62A77D7C1EE0}"/>
          </ac:spMkLst>
        </pc:spChg>
        <pc:spChg chg="add">
          <ac:chgData name="Sarah Gothard" userId="0e53f415fda5f162" providerId="LiveId" clId="{0A893C3C-87C4-4A85-86B7-4A8C8568F6CB}" dt="2022-08-05T20:30:03.695" v="24" actId="26606"/>
          <ac:spMkLst>
            <pc:docMk/>
            <pc:sldMk cId="1959454233" sldId="262"/>
            <ac:spMk id="13" creationId="{CB44330D-EA18-4254-AA95-EB49948539B8}"/>
          </ac:spMkLst>
        </pc:spChg>
        <pc:picChg chg="add mod">
          <ac:chgData name="Sarah Gothard" userId="0e53f415fda5f162" providerId="LiveId" clId="{0A893C3C-87C4-4A85-86B7-4A8C8568F6CB}" dt="2022-08-05T20:31:19.566" v="27" actId="27614"/>
          <ac:picMkLst>
            <pc:docMk/>
            <pc:sldMk cId="1959454233" sldId="262"/>
            <ac:picMk id="6" creationId="{117AA0D0-892F-4FB6-A786-EB78ADF7221A}"/>
          </ac:picMkLst>
        </pc:picChg>
      </pc:sldChg>
      <pc:sldChg chg="addSp delSp modSp new mod setBg">
        <pc:chgData name="Sarah Gothard" userId="0e53f415fda5f162" providerId="LiveId" clId="{0A893C3C-87C4-4A85-86B7-4A8C8568F6CB}" dt="2022-08-05T20:31:39.178" v="32" actId="27614"/>
        <pc:sldMkLst>
          <pc:docMk/>
          <pc:sldMk cId="542916070" sldId="263"/>
        </pc:sldMkLst>
        <pc:spChg chg="del">
          <ac:chgData name="Sarah Gothard" userId="0e53f415fda5f162" providerId="LiveId" clId="{0A893C3C-87C4-4A85-86B7-4A8C8568F6CB}" dt="2022-08-05T20:31:22.160" v="29" actId="26606"/>
          <ac:spMkLst>
            <pc:docMk/>
            <pc:sldMk cId="542916070" sldId="263"/>
            <ac:spMk id="2" creationId="{701AAA71-8AF8-49F4-B942-F4C46E5EFF8E}"/>
          </ac:spMkLst>
        </pc:spChg>
        <pc:spChg chg="del">
          <ac:chgData name="Sarah Gothard" userId="0e53f415fda5f162" providerId="LiveId" clId="{0A893C3C-87C4-4A85-86B7-4A8C8568F6CB}" dt="2022-08-05T20:31:22.160" v="29" actId="26606"/>
          <ac:spMkLst>
            <pc:docMk/>
            <pc:sldMk cId="542916070" sldId="263"/>
            <ac:spMk id="3" creationId="{A4446714-8D06-407F-84A9-00563E262236}"/>
          </ac:spMkLst>
        </pc:spChg>
        <pc:spChg chg="mod ord">
          <ac:chgData name="Sarah Gothard" userId="0e53f415fda5f162" providerId="LiveId" clId="{0A893C3C-87C4-4A85-86B7-4A8C8568F6CB}" dt="2022-08-05T20:31:22.160" v="29" actId="26606"/>
          <ac:spMkLst>
            <pc:docMk/>
            <pc:sldMk cId="542916070" sldId="263"/>
            <ac:spMk id="4" creationId="{38DB0CF6-51DA-4AD3-8A25-43DBCC900F00}"/>
          </ac:spMkLst>
        </pc:spChg>
        <pc:spChg chg="add">
          <ac:chgData name="Sarah Gothard" userId="0e53f415fda5f162" providerId="LiveId" clId="{0A893C3C-87C4-4A85-86B7-4A8C8568F6CB}" dt="2022-08-05T20:31:22.160" v="29" actId="26606"/>
          <ac:spMkLst>
            <pc:docMk/>
            <pc:sldMk cId="542916070" sldId="263"/>
            <ac:spMk id="11" creationId="{32BC26D8-82FB-445E-AA49-62A77D7C1EE0}"/>
          </ac:spMkLst>
        </pc:spChg>
        <pc:spChg chg="add">
          <ac:chgData name="Sarah Gothard" userId="0e53f415fda5f162" providerId="LiveId" clId="{0A893C3C-87C4-4A85-86B7-4A8C8568F6CB}" dt="2022-08-05T20:31:22.160" v="29" actId="26606"/>
          <ac:spMkLst>
            <pc:docMk/>
            <pc:sldMk cId="542916070" sldId="263"/>
            <ac:spMk id="13" creationId="{CB44330D-EA18-4254-AA95-EB49948539B8}"/>
          </ac:spMkLst>
        </pc:spChg>
        <pc:picChg chg="add mod">
          <ac:chgData name="Sarah Gothard" userId="0e53f415fda5f162" providerId="LiveId" clId="{0A893C3C-87C4-4A85-86B7-4A8C8568F6CB}" dt="2022-08-05T20:31:39.178" v="32" actId="27614"/>
          <ac:picMkLst>
            <pc:docMk/>
            <pc:sldMk cId="542916070" sldId="263"/>
            <ac:picMk id="6" creationId="{5FF3ECA1-0C29-43C7-90D8-6135C6C58C64}"/>
          </ac:picMkLst>
        </pc:picChg>
      </pc:sldChg>
      <pc:sldChg chg="del">
        <pc:chgData name="Sarah Gothard" userId="0e53f415fda5f162" providerId="LiveId" clId="{0A893C3C-87C4-4A85-86B7-4A8C8568F6CB}" dt="2022-08-05T20:26:36.422" v="2" actId="47"/>
        <pc:sldMkLst>
          <pc:docMk/>
          <pc:sldMk cId="3797944085" sldId="263"/>
        </pc:sldMkLst>
      </pc:sldChg>
      <pc:sldChg chg="del">
        <pc:chgData name="Sarah Gothard" userId="0e53f415fda5f162" providerId="LiveId" clId="{0A893C3C-87C4-4A85-86B7-4A8C8568F6CB}" dt="2022-08-05T20:26:36.422" v="2" actId="47"/>
        <pc:sldMkLst>
          <pc:docMk/>
          <pc:sldMk cId="3736544" sldId="264"/>
        </pc:sldMkLst>
      </pc:sldChg>
      <pc:sldChg chg="addSp delSp modSp new mod setBg">
        <pc:chgData name="Sarah Gothard" userId="0e53f415fda5f162" providerId="LiveId" clId="{0A893C3C-87C4-4A85-86B7-4A8C8568F6CB}" dt="2022-08-05T20:31:41.606" v="34" actId="26606"/>
        <pc:sldMkLst>
          <pc:docMk/>
          <pc:sldMk cId="777489578" sldId="264"/>
        </pc:sldMkLst>
        <pc:spChg chg="del">
          <ac:chgData name="Sarah Gothard" userId="0e53f415fda5f162" providerId="LiveId" clId="{0A893C3C-87C4-4A85-86B7-4A8C8568F6CB}" dt="2022-08-05T20:31:41.606" v="34" actId="26606"/>
          <ac:spMkLst>
            <pc:docMk/>
            <pc:sldMk cId="777489578" sldId="264"/>
            <ac:spMk id="2" creationId="{9B23A312-F302-4EE5-8184-C8B4BC81C019}"/>
          </ac:spMkLst>
        </pc:spChg>
        <pc:spChg chg="del">
          <ac:chgData name="Sarah Gothard" userId="0e53f415fda5f162" providerId="LiveId" clId="{0A893C3C-87C4-4A85-86B7-4A8C8568F6CB}" dt="2022-08-05T20:31:41.606" v="34" actId="26606"/>
          <ac:spMkLst>
            <pc:docMk/>
            <pc:sldMk cId="777489578" sldId="264"/>
            <ac:spMk id="3" creationId="{147F1612-2197-44C2-B910-7537B816EC27}"/>
          </ac:spMkLst>
        </pc:spChg>
        <pc:spChg chg="mod ord">
          <ac:chgData name="Sarah Gothard" userId="0e53f415fda5f162" providerId="LiveId" clId="{0A893C3C-87C4-4A85-86B7-4A8C8568F6CB}" dt="2022-08-05T20:31:41.606" v="34" actId="26606"/>
          <ac:spMkLst>
            <pc:docMk/>
            <pc:sldMk cId="777489578" sldId="264"/>
            <ac:spMk id="4" creationId="{136EB51A-76D3-4F6B-A262-1F52F6BBB98C}"/>
          </ac:spMkLst>
        </pc:spChg>
        <pc:spChg chg="add">
          <ac:chgData name="Sarah Gothard" userId="0e53f415fda5f162" providerId="LiveId" clId="{0A893C3C-87C4-4A85-86B7-4A8C8568F6CB}" dt="2022-08-05T20:31:41.606" v="34" actId="26606"/>
          <ac:spMkLst>
            <pc:docMk/>
            <pc:sldMk cId="777489578" sldId="264"/>
            <ac:spMk id="11" creationId="{32BC26D8-82FB-445E-AA49-62A77D7C1EE0}"/>
          </ac:spMkLst>
        </pc:spChg>
        <pc:spChg chg="add">
          <ac:chgData name="Sarah Gothard" userId="0e53f415fda5f162" providerId="LiveId" clId="{0A893C3C-87C4-4A85-86B7-4A8C8568F6CB}" dt="2022-08-05T20:31:41.606" v="34" actId="26606"/>
          <ac:spMkLst>
            <pc:docMk/>
            <pc:sldMk cId="777489578" sldId="264"/>
            <ac:spMk id="13" creationId="{CB44330D-EA18-4254-AA95-EB49948539B8}"/>
          </ac:spMkLst>
        </pc:spChg>
        <pc:picChg chg="add mod">
          <ac:chgData name="Sarah Gothard" userId="0e53f415fda5f162" providerId="LiveId" clId="{0A893C3C-87C4-4A85-86B7-4A8C8568F6CB}" dt="2022-08-05T20:31:41.606" v="34" actId="26606"/>
          <ac:picMkLst>
            <pc:docMk/>
            <pc:sldMk cId="777489578" sldId="264"/>
            <ac:picMk id="6" creationId="{7FF05DA0-89E5-4A0D-80C1-AC7AF7D09A08}"/>
          </ac:picMkLst>
        </pc:picChg>
      </pc:sldChg>
      <pc:sldChg chg="del">
        <pc:chgData name="Sarah Gothard" userId="0e53f415fda5f162" providerId="LiveId" clId="{0A893C3C-87C4-4A85-86B7-4A8C8568F6CB}" dt="2022-08-05T20:26:36.422" v="2" actId="47"/>
        <pc:sldMkLst>
          <pc:docMk/>
          <pc:sldMk cId="4074111150" sldId="265"/>
        </pc:sldMkLst>
      </pc:sldChg>
      <pc:sldChg chg="addSp delSp modSp new mod setBg">
        <pc:chgData name="Sarah Gothard" userId="0e53f415fda5f162" providerId="LiveId" clId="{0A893C3C-87C4-4A85-86B7-4A8C8568F6CB}" dt="2022-08-05T20:32:51.614" v="40" actId="27614"/>
        <pc:sldMkLst>
          <pc:docMk/>
          <pc:sldMk cId="4161451775" sldId="265"/>
        </pc:sldMkLst>
        <pc:spChg chg="del">
          <ac:chgData name="Sarah Gothard" userId="0e53f415fda5f162" providerId="LiveId" clId="{0A893C3C-87C4-4A85-86B7-4A8C8568F6CB}" dt="2022-08-05T20:32:37.552" v="37" actId="26606"/>
          <ac:spMkLst>
            <pc:docMk/>
            <pc:sldMk cId="4161451775" sldId="265"/>
            <ac:spMk id="2" creationId="{3549B80E-4FB8-4C02-A7BD-BE33D11903F9}"/>
          </ac:spMkLst>
        </pc:spChg>
        <pc:spChg chg="del">
          <ac:chgData name="Sarah Gothard" userId="0e53f415fda5f162" providerId="LiveId" clId="{0A893C3C-87C4-4A85-86B7-4A8C8568F6CB}" dt="2022-08-05T20:32:37.552" v="37" actId="26606"/>
          <ac:spMkLst>
            <pc:docMk/>
            <pc:sldMk cId="4161451775" sldId="265"/>
            <ac:spMk id="3" creationId="{5A75F6B4-F7B3-4DB7-B31F-03B25F0B05F9}"/>
          </ac:spMkLst>
        </pc:spChg>
        <pc:spChg chg="mod ord">
          <ac:chgData name="Sarah Gothard" userId="0e53f415fda5f162" providerId="LiveId" clId="{0A893C3C-87C4-4A85-86B7-4A8C8568F6CB}" dt="2022-08-05T20:32:37.552" v="37" actId="26606"/>
          <ac:spMkLst>
            <pc:docMk/>
            <pc:sldMk cId="4161451775" sldId="265"/>
            <ac:spMk id="4" creationId="{4BD65AA3-A186-4CD1-89F1-7BABBB89447E}"/>
          </ac:spMkLst>
        </pc:spChg>
        <pc:spChg chg="add">
          <ac:chgData name="Sarah Gothard" userId="0e53f415fda5f162" providerId="LiveId" clId="{0A893C3C-87C4-4A85-86B7-4A8C8568F6CB}" dt="2022-08-05T20:32:37.552" v="37" actId="26606"/>
          <ac:spMkLst>
            <pc:docMk/>
            <pc:sldMk cId="4161451775" sldId="265"/>
            <ac:spMk id="11" creationId="{32BC26D8-82FB-445E-AA49-62A77D7C1EE0}"/>
          </ac:spMkLst>
        </pc:spChg>
        <pc:spChg chg="add">
          <ac:chgData name="Sarah Gothard" userId="0e53f415fda5f162" providerId="LiveId" clId="{0A893C3C-87C4-4A85-86B7-4A8C8568F6CB}" dt="2022-08-05T20:32:37.552" v="37" actId="26606"/>
          <ac:spMkLst>
            <pc:docMk/>
            <pc:sldMk cId="4161451775" sldId="265"/>
            <ac:spMk id="13" creationId="{CB44330D-EA18-4254-AA95-EB49948539B8}"/>
          </ac:spMkLst>
        </pc:spChg>
        <pc:picChg chg="add mod">
          <ac:chgData name="Sarah Gothard" userId="0e53f415fda5f162" providerId="LiveId" clId="{0A893C3C-87C4-4A85-86B7-4A8C8568F6CB}" dt="2022-08-05T20:32:51.614" v="40" actId="27614"/>
          <ac:picMkLst>
            <pc:docMk/>
            <pc:sldMk cId="4161451775" sldId="265"/>
            <ac:picMk id="6" creationId="{E5E4BD50-831E-4983-90D4-3FDFAD55D382}"/>
          </ac:picMkLst>
        </pc:picChg>
      </pc:sldChg>
      <pc:sldChg chg="addSp delSp modSp new mod setBg">
        <pc:chgData name="Sarah Gothard" userId="0e53f415fda5f162" providerId="LiveId" clId="{0A893C3C-87C4-4A85-86B7-4A8C8568F6CB}" dt="2022-08-05T20:32:53.450" v="42" actId="26606"/>
        <pc:sldMkLst>
          <pc:docMk/>
          <pc:sldMk cId="3554595762" sldId="266"/>
        </pc:sldMkLst>
        <pc:spChg chg="del">
          <ac:chgData name="Sarah Gothard" userId="0e53f415fda5f162" providerId="LiveId" clId="{0A893C3C-87C4-4A85-86B7-4A8C8568F6CB}" dt="2022-08-05T20:32:53.450" v="42" actId="26606"/>
          <ac:spMkLst>
            <pc:docMk/>
            <pc:sldMk cId="3554595762" sldId="266"/>
            <ac:spMk id="2" creationId="{3502C493-645C-4CBE-9DE9-390180B53AA7}"/>
          </ac:spMkLst>
        </pc:spChg>
        <pc:spChg chg="del">
          <ac:chgData name="Sarah Gothard" userId="0e53f415fda5f162" providerId="LiveId" clId="{0A893C3C-87C4-4A85-86B7-4A8C8568F6CB}" dt="2022-08-05T20:32:53.450" v="42" actId="26606"/>
          <ac:spMkLst>
            <pc:docMk/>
            <pc:sldMk cId="3554595762" sldId="266"/>
            <ac:spMk id="3" creationId="{EAFFA501-665A-43E6-8492-1E3B50F0A564}"/>
          </ac:spMkLst>
        </pc:spChg>
        <pc:spChg chg="mod ord">
          <ac:chgData name="Sarah Gothard" userId="0e53f415fda5f162" providerId="LiveId" clId="{0A893C3C-87C4-4A85-86B7-4A8C8568F6CB}" dt="2022-08-05T20:32:53.450" v="42" actId="26606"/>
          <ac:spMkLst>
            <pc:docMk/>
            <pc:sldMk cId="3554595762" sldId="266"/>
            <ac:spMk id="4" creationId="{5A5B86FC-7FB8-44D2-9D51-5DDF23CF535D}"/>
          </ac:spMkLst>
        </pc:spChg>
        <pc:spChg chg="add">
          <ac:chgData name="Sarah Gothard" userId="0e53f415fda5f162" providerId="LiveId" clId="{0A893C3C-87C4-4A85-86B7-4A8C8568F6CB}" dt="2022-08-05T20:32:53.450" v="42" actId="26606"/>
          <ac:spMkLst>
            <pc:docMk/>
            <pc:sldMk cId="3554595762" sldId="266"/>
            <ac:spMk id="11" creationId="{32BC26D8-82FB-445E-AA49-62A77D7C1EE0}"/>
          </ac:spMkLst>
        </pc:spChg>
        <pc:spChg chg="add">
          <ac:chgData name="Sarah Gothard" userId="0e53f415fda5f162" providerId="LiveId" clId="{0A893C3C-87C4-4A85-86B7-4A8C8568F6CB}" dt="2022-08-05T20:32:53.450" v="42" actId="26606"/>
          <ac:spMkLst>
            <pc:docMk/>
            <pc:sldMk cId="3554595762" sldId="266"/>
            <ac:spMk id="13" creationId="{CB44330D-EA18-4254-AA95-EB49948539B8}"/>
          </ac:spMkLst>
        </pc:spChg>
        <pc:picChg chg="add mod">
          <ac:chgData name="Sarah Gothard" userId="0e53f415fda5f162" providerId="LiveId" clId="{0A893C3C-87C4-4A85-86B7-4A8C8568F6CB}" dt="2022-08-05T20:32:53.450" v="42" actId="26606"/>
          <ac:picMkLst>
            <pc:docMk/>
            <pc:sldMk cId="3554595762" sldId="266"/>
            <ac:picMk id="6" creationId="{AA70A356-3822-4806-A840-593A51C173E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8/5/2022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A2F9C95-BDC0-41F4-9494-D714E2DF33A6}" type="datetime1">
              <a:rPr lang="en-US" smtClean="0"/>
              <a:t>8/5/2022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2CFF3D6-48B6-406D-B098-937B60CC0C7A}" type="datetime1">
              <a:rPr lang="en-US" smtClean="0"/>
              <a:t>8/5/2022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C24E854-636E-430E-BD03-0C3E6128DC62}" type="datetime1">
              <a:rPr lang="en-US" smtClean="0"/>
              <a:t>8/5/2022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93D2686-E1ED-4793-B28C-0C15F287CE0B}" type="datetime1">
              <a:rPr lang="en-US" smtClean="0"/>
              <a:t>8/5/2022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6E2EFBDD-FCBC-4BFC-AABF-E282FBB96CC3}" type="datetime1">
              <a:rPr lang="en-US" smtClean="0"/>
              <a:t>8/5/2022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7072642-8E14-456F-83A7-7A36C635103A}" type="datetime1">
              <a:rPr lang="en-US" smtClean="0"/>
              <a:t>8/5/2022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83F90D7-A2BA-42F7-802A-736DC2EF8DFD}" type="datetime1">
              <a:rPr lang="en-US" smtClean="0"/>
              <a:t>8/5/2022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457FDC0-AC4A-4103-AFEC-2BB4FE36D25E}" type="datetime1">
              <a:rPr lang="en-US" smtClean="0"/>
              <a:t>8/5/2022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80406F6-C7F1-4FF6-A3B3-DF72A8CE2D08}" type="datetime1">
              <a:rPr lang="en-US" smtClean="0"/>
              <a:t>8/5/2022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703CE4EA-F5C1-4BC6-849F-5B8A9EE67DD7}" type="datetime1">
              <a:rPr lang="en-US" smtClean="0"/>
              <a:t>8/5/2022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98BB5B11-6D0F-4235-BE95-8CCB23DA5C87}" type="datetime1">
              <a:rPr lang="en-US" smtClean="0"/>
              <a:t>8/5/2022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EDF57-FF8A-4DAD-BFF1-72376D88CCB7}" type="datetime1">
              <a:rPr lang="en-US" smtClean="0"/>
              <a:t>8/5/2022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6" name="Picture 5" descr="Shape&#10;&#10;Description automatically generated with medium confidence">
            <a:extLst>
              <a:ext uri="{FF2B5EF4-FFF2-40B4-BE49-F238E27FC236}">
                <a16:creationId xmlns:a16="http://schemas.microsoft.com/office/drawing/2014/main" id="{4D25FCB3-FB68-4E6F-B34C-B61FC5DF8EE7}"/>
              </a:ext>
            </a:extLst>
          </p:cNvPr>
          <p:cNvPicPr>
            <a:picLocks noChangeAspect="1"/>
          </p:cNvPicPr>
          <p:nvPr/>
        </p:nvPicPr>
        <p:blipFill>
          <a:blip r:embed="rId3"/>
          <a:stretch>
            <a:fillRect/>
          </a:stretch>
        </p:blipFill>
        <p:spPr>
          <a:xfrm>
            <a:off x="643467" y="2611120"/>
            <a:ext cx="10905066" cy="1635760"/>
          </a:xfrm>
          <a:prstGeom prst="rect">
            <a:avLst/>
          </a:prstGeom>
        </p:spPr>
      </p:pic>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4BA0BD7-6E85-4038-9923-86F15D0DDB15}"/>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359C7606-B22F-44FB-AB38-1F3916DB618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9273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66347F1-C647-4A01-8835-3BE411D7D953}"/>
              </a:ext>
            </a:extLst>
          </p:cNvPr>
          <p:cNvPicPr>
            <a:picLocks noGrp="1" noChangeAspect="1"/>
          </p:cNvPicPr>
          <p:nvPr>
            <p:ph idx="1"/>
          </p:nvPr>
        </p:nvPicPr>
        <p:blipFill>
          <a:blip r:embed="rId2"/>
          <a:stretch>
            <a:fillRect/>
          </a:stretch>
        </p:blipFill>
        <p:spPr>
          <a:xfrm>
            <a:off x="643467" y="1534245"/>
            <a:ext cx="10905066" cy="3789510"/>
          </a:xfrm>
          <a:prstGeom prst="rect">
            <a:avLst/>
          </a:prstGeom>
        </p:spPr>
      </p:pic>
      <p:sp>
        <p:nvSpPr>
          <p:cNvPr id="4" name="Footer Placeholder 3">
            <a:extLst>
              <a:ext uri="{FF2B5EF4-FFF2-40B4-BE49-F238E27FC236}">
                <a16:creationId xmlns:a16="http://schemas.microsoft.com/office/drawing/2014/main" id="{3694569B-0B3A-4084-9E83-70588C5D374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04738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266467E-5015-4C98-8C2B-4ADEE698F6F2}"/>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89AC2992-F31B-4907-8524-E09822EF69A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86711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117AA0D0-892F-4FB6-A786-EB78ADF7221A}"/>
              </a:ext>
            </a:extLst>
          </p:cNvPr>
          <p:cNvPicPr>
            <a:picLocks noGrp="1" noChangeAspect="1"/>
          </p:cNvPicPr>
          <p:nvPr>
            <p:ph idx="1"/>
          </p:nvPr>
        </p:nvPicPr>
        <p:blipFill>
          <a:blip r:embed="rId2"/>
          <a:stretch>
            <a:fillRect/>
          </a:stretch>
        </p:blipFill>
        <p:spPr>
          <a:xfrm>
            <a:off x="643467" y="1520614"/>
            <a:ext cx="10905066" cy="3816772"/>
          </a:xfrm>
          <a:prstGeom prst="rect">
            <a:avLst/>
          </a:prstGeom>
        </p:spPr>
      </p:pic>
      <p:sp>
        <p:nvSpPr>
          <p:cNvPr id="4" name="Footer Placeholder 3">
            <a:extLst>
              <a:ext uri="{FF2B5EF4-FFF2-40B4-BE49-F238E27FC236}">
                <a16:creationId xmlns:a16="http://schemas.microsoft.com/office/drawing/2014/main" id="{350FC77B-2F49-4F26-AA6E-300835031E0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59454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FF3ECA1-0C29-43C7-90D8-6135C6C58C64}"/>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38DB0CF6-51DA-4AD3-8A25-43DBCC900F0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42916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FF05DA0-89E5-4A0D-80C1-AC7AF7D09A08}"/>
              </a:ext>
            </a:extLst>
          </p:cNvPr>
          <p:cNvPicPr>
            <a:picLocks noGrp="1" noChangeAspect="1"/>
          </p:cNvPicPr>
          <p:nvPr>
            <p:ph idx="1"/>
          </p:nvPr>
        </p:nvPicPr>
        <p:blipFill>
          <a:blip r:embed="rId2"/>
          <a:stretch>
            <a:fillRect/>
          </a:stretch>
        </p:blipFill>
        <p:spPr>
          <a:xfrm>
            <a:off x="643467" y="1602402"/>
            <a:ext cx="10905066" cy="3653196"/>
          </a:xfrm>
          <a:prstGeom prst="rect">
            <a:avLst/>
          </a:prstGeom>
        </p:spPr>
      </p:pic>
      <p:sp>
        <p:nvSpPr>
          <p:cNvPr id="4" name="Footer Placeholder 3">
            <a:extLst>
              <a:ext uri="{FF2B5EF4-FFF2-40B4-BE49-F238E27FC236}">
                <a16:creationId xmlns:a16="http://schemas.microsoft.com/office/drawing/2014/main" id="{136EB51A-76D3-4F6B-A262-1F52F6BBB9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77489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5E4BD50-831E-4983-90D4-3FDFAD55D382}"/>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4BD65AA3-A186-4CD1-89F1-7BABBB89447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451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A70A356-3822-4806-A840-593A51C173E5}"/>
              </a:ext>
            </a:extLst>
          </p:cNvPr>
          <p:cNvPicPr>
            <a:picLocks noGrp="1" noChangeAspect="1"/>
          </p:cNvPicPr>
          <p:nvPr>
            <p:ph idx="1"/>
          </p:nvPr>
        </p:nvPicPr>
        <p:blipFill>
          <a:blip r:embed="rId2"/>
          <a:stretch>
            <a:fillRect/>
          </a:stretch>
        </p:blipFill>
        <p:spPr>
          <a:xfrm>
            <a:off x="643467" y="1575139"/>
            <a:ext cx="10905066" cy="3707722"/>
          </a:xfrm>
          <a:prstGeom prst="rect">
            <a:avLst/>
          </a:prstGeom>
        </p:spPr>
      </p:pic>
      <p:sp>
        <p:nvSpPr>
          <p:cNvPr id="4" name="Footer Placeholder 3">
            <a:extLst>
              <a:ext uri="{FF2B5EF4-FFF2-40B4-BE49-F238E27FC236}">
                <a16:creationId xmlns:a16="http://schemas.microsoft.com/office/drawing/2014/main" id="{5A5B86FC-7FB8-44D2-9D51-5DDF23CF535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54595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755</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8</cp:revision>
  <dcterms:created xsi:type="dcterms:W3CDTF">2022-06-19T13:22:34Z</dcterms:created>
  <dcterms:modified xsi:type="dcterms:W3CDTF">2022-08-05T20:33:02Z</dcterms:modified>
</cp:coreProperties>
</file>